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72" r:id="rId1"/>
  </p:sldMasterIdLst>
  <p:notesMasterIdLst>
    <p:notesMasterId r:id="rId15"/>
  </p:notesMasterIdLst>
  <p:handoutMasterIdLst>
    <p:handoutMasterId r:id="rId16"/>
  </p:handoutMasterIdLst>
  <p:sldIdLst>
    <p:sldId id="267" r:id="rId2"/>
    <p:sldId id="266" r:id="rId3"/>
    <p:sldId id="269" r:id="rId4"/>
    <p:sldId id="275" r:id="rId5"/>
    <p:sldId id="268" r:id="rId6"/>
    <p:sldId id="271" r:id="rId7"/>
    <p:sldId id="270" r:id="rId8"/>
    <p:sldId id="272" r:id="rId9"/>
    <p:sldId id="276" r:id="rId10"/>
    <p:sldId id="278" r:id="rId11"/>
    <p:sldId id="277" r:id="rId12"/>
    <p:sldId id="273" r:id="rId13"/>
    <p:sldId id="274" r:id="rId14"/>
  </p:sldIdLst>
  <p:sldSz cx="9144000" cy="6858000" type="screen4x3"/>
  <p:notesSz cx="6797675" cy="9926638"/>
  <p:defaultTextStyle>
    <a:defPPr>
      <a:defRPr lang="da-DK"/>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vb" initials="k" lastIdx="1" clrIdx="0"/>
  <p:cmAuthor id="1" name="Gert Pedersen Aamand" initials="GAP" lastIdx="6" clrIdx="1"/>
  <p:cmAuthor id="2" name="Anders Fogh" initials="ADF" lastIdx="4" clrIdx="2"/>
  <p:cmAuthor id="3" name="Gert Pedersen Aamand" initials="GAp" lastIdx="4" clrIdx="3"/>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9562C"/>
    <a:srgbClr val="4C4D4E"/>
    <a:srgbClr val="0764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50" autoAdjust="0"/>
    <p:restoredTop sz="93898" autoAdjust="0"/>
  </p:normalViewPr>
  <p:slideViewPr>
    <p:cSldViewPr snapToObjects="1">
      <p:cViewPr varScale="1">
        <p:scale>
          <a:sx n="107" d="100"/>
          <a:sy n="107" d="100"/>
        </p:scale>
        <p:origin x="-1200" y="-90"/>
      </p:cViewPr>
      <p:guideLst>
        <p:guide orient="horz" pos="1344"/>
        <p:guide pos="249"/>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p:scale>
          <a:sx n="125" d="100"/>
          <a:sy n="125" d="100"/>
        </p:scale>
        <p:origin x="-1812" y="-7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5"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dsholder til sidefod 3"/>
          <p:cNvSpPr>
            <a:spLocks noGrp="1"/>
          </p:cNvSpPr>
          <p:nvPr>
            <p:ph type="ftr" sz="quarter" idx="2"/>
          </p:nvPr>
        </p:nvSpPr>
        <p:spPr>
          <a:xfrm>
            <a:off x="3849688" y="9195118"/>
            <a:ext cx="2933700" cy="233192"/>
          </a:xfrm>
          <a:prstGeom prst="rect">
            <a:avLst/>
          </a:prstGeom>
        </p:spPr>
        <p:txBody>
          <a:bodyPr vert="horz" lIns="92665" tIns="46333" rIns="92665" bIns="46333" rtlCol="0" anchor="b"/>
          <a:lstStyle>
            <a:lvl1pPr algn="l" fontAlgn="auto">
              <a:spcBef>
                <a:spcPts val="0"/>
              </a:spcBef>
              <a:spcAft>
                <a:spcPts val="0"/>
              </a:spcAft>
              <a:defRPr sz="1200">
                <a:latin typeface="+mn-lt"/>
                <a:cs typeface="+mn-cs"/>
              </a:defRPr>
            </a:lvl1pPr>
          </a:lstStyle>
          <a:p>
            <a:pPr>
              <a:defRPr/>
            </a:pPr>
            <a:endParaRPr lang="da-DK"/>
          </a:p>
        </p:txBody>
      </p:sp>
      <p:sp>
        <p:nvSpPr>
          <p:cNvPr id="5" name="Pladsholder til diasnummer 4"/>
          <p:cNvSpPr>
            <a:spLocks noGrp="1"/>
          </p:cNvSpPr>
          <p:nvPr>
            <p:ph type="sldNum" sz="quarter" idx="3"/>
          </p:nvPr>
        </p:nvSpPr>
        <p:spPr>
          <a:xfrm>
            <a:off x="3849688" y="9393070"/>
            <a:ext cx="2946400" cy="496731"/>
          </a:xfrm>
          <a:prstGeom prst="rect">
            <a:avLst/>
          </a:prstGeom>
        </p:spPr>
        <p:txBody>
          <a:bodyPr vert="horz" lIns="92665" tIns="46333" rIns="92665" bIns="46333" rtlCol="0" anchor="b"/>
          <a:lstStyle>
            <a:lvl1pPr algn="r" fontAlgn="auto">
              <a:spcBef>
                <a:spcPts val="0"/>
              </a:spcBef>
              <a:spcAft>
                <a:spcPts val="0"/>
              </a:spcAft>
              <a:defRPr sz="1200">
                <a:latin typeface="+mn-lt"/>
                <a:cs typeface="+mn-cs"/>
              </a:defRPr>
            </a:lvl1pPr>
          </a:lstStyle>
          <a:p>
            <a:pPr>
              <a:defRPr/>
            </a:pPr>
            <a:fld id="{87C0CF0E-1A96-4167-9B9C-14DA2945C64D}" type="slidenum">
              <a:rPr lang="da-DK"/>
              <a:pPr>
                <a:defRPr/>
              </a:pPr>
              <a:t>‹nr.›</a:t>
            </a:fld>
            <a:endParaRPr lang="da-DK"/>
          </a:p>
        </p:txBody>
      </p:sp>
      <p:sp>
        <p:nvSpPr>
          <p:cNvPr id="2" name="Tekstboks 1"/>
          <p:cNvSpPr txBox="1"/>
          <p:nvPr/>
        </p:nvSpPr>
        <p:spPr>
          <a:xfrm>
            <a:off x="942268" y="9310215"/>
            <a:ext cx="914033" cy="464488"/>
          </a:xfrm>
          <a:prstGeom prst="rect">
            <a:avLst/>
          </a:prstGeom>
          <a:noFill/>
        </p:spPr>
        <p:txBody>
          <a:bodyPr wrap="none" rtlCol="0">
            <a:spAutoFit/>
          </a:bodyPr>
          <a:lstStyle/>
          <a:p>
            <a:r>
              <a:rPr lang="da-DK" sz="800" dirty="0" smtClean="0">
                <a:latin typeface="LF Press Sans" pitchFamily="34" charset="0"/>
              </a:rPr>
              <a:t>Agro Food Park 15</a:t>
            </a:r>
          </a:p>
          <a:p>
            <a:r>
              <a:rPr lang="da-DK" sz="800" dirty="0" smtClean="0">
                <a:latin typeface="LF Press Sans" pitchFamily="34" charset="0"/>
              </a:rPr>
              <a:t>Skejby</a:t>
            </a:r>
          </a:p>
          <a:p>
            <a:r>
              <a:rPr lang="da-DK" sz="800" dirty="0" smtClean="0">
                <a:latin typeface="LF Press Sans" pitchFamily="34" charset="0"/>
              </a:rPr>
              <a:t>DK 8200 Aarhus N</a:t>
            </a:r>
            <a:endParaRPr lang="da-DK" sz="800" dirty="0">
              <a:latin typeface="LF Press Sans" pitchFamily="34" charset="0"/>
            </a:endParaRPr>
          </a:p>
        </p:txBody>
      </p:sp>
      <p:sp>
        <p:nvSpPr>
          <p:cNvPr id="7" name="Tekstboks 6"/>
          <p:cNvSpPr txBox="1"/>
          <p:nvPr/>
        </p:nvSpPr>
        <p:spPr>
          <a:xfrm>
            <a:off x="1853919" y="9310215"/>
            <a:ext cx="968855" cy="464488"/>
          </a:xfrm>
          <a:prstGeom prst="rect">
            <a:avLst/>
          </a:prstGeom>
          <a:noFill/>
        </p:spPr>
        <p:txBody>
          <a:bodyPr wrap="none" rtlCol="0">
            <a:spAutoFit/>
          </a:bodyPr>
          <a:lstStyle/>
          <a:p>
            <a:pPr>
              <a:tabLst>
                <a:tab pos="179388" algn="l"/>
              </a:tabLst>
            </a:pPr>
            <a:r>
              <a:rPr lang="da-DK" sz="800" dirty="0" smtClean="0">
                <a:latin typeface="LF Press Sans" pitchFamily="34" charset="0"/>
              </a:rPr>
              <a:t>T	+45 8740 5000</a:t>
            </a:r>
          </a:p>
          <a:p>
            <a:pPr>
              <a:tabLst>
                <a:tab pos="179388" algn="l"/>
              </a:tabLst>
            </a:pPr>
            <a:r>
              <a:rPr lang="da-DK" sz="800" dirty="0" smtClean="0">
                <a:latin typeface="LF Press Sans" pitchFamily="34" charset="0"/>
              </a:rPr>
              <a:t>F	+45 8740 5010</a:t>
            </a:r>
          </a:p>
          <a:p>
            <a:pPr>
              <a:tabLst>
                <a:tab pos="179388" algn="l"/>
              </a:tabLst>
            </a:pPr>
            <a:r>
              <a:rPr lang="da-DK" sz="800" dirty="0" smtClean="0">
                <a:latin typeface="LF Press Sans" pitchFamily="34" charset="0"/>
              </a:rPr>
              <a:t>W	vfl.dk</a:t>
            </a:r>
            <a:endParaRPr lang="da-DK" sz="800" dirty="0">
              <a:latin typeface="LF Press Sans" pitchFamily="34" charset="0"/>
            </a:endParaRPr>
          </a:p>
        </p:txBody>
      </p:sp>
      <p:pic>
        <p:nvPicPr>
          <p:cNvPr id="1026" name="Picture 2" descr="Q:\VFL_Visuel_Identitet\Logoer\Grundlogo\Til skaerm og digitaltryk\VFL_DK_Logo_singleline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995" y="9131654"/>
            <a:ext cx="2323778" cy="251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954085"/>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28.31858" units="1/cm"/>
          <inkml:channelProperty channel="Y" name="resolution" value="28.36565" units="1/cm"/>
        </inkml:channelProperties>
      </inkml:inkSource>
      <inkml:timestamp xml:id="ts0" timeString="2014-06-03T07:41:36.683"/>
    </inkml:context>
    <inkml:brush xml:id="br0">
      <inkml:brushProperty name="width" value="0.06667" units="cm"/>
      <inkml:brushProperty name="height" value="0.06667" units="cm"/>
      <inkml:brushProperty name="fitToCurve" value="1"/>
    </inkml:brush>
  </inkml:definitions>
  <inkml:trace contextRef="#ctx0" brushRef="#br0">-3966 713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732"/>
          </a:xfrm>
          <a:prstGeom prst="rect">
            <a:avLst/>
          </a:prstGeom>
        </p:spPr>
        <p:txBody>
          <a:bodyPr vert="horz" lIns="92665" tIns="46333" rIns="92665" bIns="46333" rtlCol="0"/>
          <a:lstStyle>
            <a:lvl1pPr algn="l" fontAlgn="auto">
              <a:spcBef>
                <a:spcPts val="0"/>
              </a:spcBef>
              <a:spcAft>
                <a:spcPts val="0"/>
              </a:spcAft>
              <a:defRPr sz="1200">
                <a:latin typeface="+mn-lt"/>
                <a:cs typeface="+mn-cs"/>
              </a:defRPr>
            </a:lvl1pPr>
          </a:lstStyle>
          <a:p>
            <a:pPr>
              <a:defRPr/>
            </a:pPr>
            <a:endParaRPr lang="da-DK"/>
          </a:p>
        </p:txBody>
      </p:sp>
      <p:sp>
        <p:nvSpPr>
          <p:cNvPr id="3" name="Pladsholder til dato 2"/>
          <p:cNvSpPr>
            <a:spLocks noGrp="1"/>
          </p:cNvSpPr>
          <p:nvPr>
            <p:ph type="dt" idx="1"/>
          </p:nvPr>
        </p:nvSpPr>
        <p:spPr>
          <a:xfrm>
            <a:off x="3849688" y="0"/>
            <a:ext cx="2946400" cy="496732"/>
          </a:xfrm>
          <a:prstGeom prst="rect">
            <a:avLst/>
          </a:prstGeom>
        </p:spPr>
        <p:txBody>
          <a:bodyPr vert="horz" lIns="92665" tIns="46333" rIns="92665" bIns="46333" rtlCol="0"/>
          <a:lstStyle>
            <a:lvl1pPr algn="r" fontAlgn="auto">
              <a:spcBef>
                <a:spcPts val="0"/>
              </a:spcBef>
              <a:spcAft>
                <a:spcPts val="0"/>
              </a:spcAft>
              <a:defRPr sz="1200">
                <a:latin typeface="+mn-lt"/>
                <a:cs typeface="+mn-cs"/>
              </a:defRPr>
            </a:lvl1pPr>
          </a:lstStyle>
          <a:p>
            <a:pPr>
              <a:defRPr/>
            </a:pPr>
            <a:fld id="{92DDFFF4-9763-43CC-81AB-EEDC64AFC9BC}" type="datetime2">
              <a:rPr lang="da-DK" smtClean="0"/>
              <a:pPr>
                <a:defRPr/>
              </a:pPr>
              <a:t>7. oktober 2014</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665" tIns="46333" rIns="92665" bIns="46333" rtlCol="0" anchor="ctr"/>
          <a:lstStyle/>
          <a:p>
            <a:pPr lvl="0"/>
            <a:endParaRPr lang="da-DK" noProof="0"/>
          </a:p>
        </p:txBody>
      </p:sp>
      <p:sp>
        <p:nvSpPr>
          <p:cNvPr id="5" name="Pladsholder til noter 4"/>
          <p:cNvSpPr>
            <a:spLocks noGrp="1"/>
          </p:cNvSpPr>
          <p:nvPr>
            <p:ph type="body" sz="quarter" idx="3"/>
          </p:nvPr>
        </p:nvSpPr>
        <p:spPr>
          <a:xfrm>
            <a:off x="679450" y="4714953"/>
            <a:ext cx="5438775" cy="4467387"/>
          </a:xfrm>
          <a:prstGeom prst="rect">
            <a:avLst/>
          </a:prstGeom>
        </p:spPr>
        <p:txBody>
          <a:bodyPr vert="horz" lIns="92665" tIns="46333" rIns="92665" bIns="46333" rtlCol="0">
            <a:normAutofit/>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Pladsholder til sidefod 5"/>
          <p:cNvSpPr>
            <a:spLocks noGrp="1"/>
          </p:cNvSpPr>
          <p:nvPr>
            <p:ph type="ftr" sz="quarter" idx="4"/>
          </p:nvPr>
        </p:nvSpPr>
        <p:spPr>
          <a:xfrm>
            <a:off x="0" y="9428309"/>
            <a:ext cx="2946400" cy="496731"/>
          </a:xfrm>
          <a:prstGeom prst="rect">
            <a:avLst/>
          </a:prstGeom>
        </p:spPr>
        <p:txBody>
          <a:bodyPr vert="horz" lIns="92665" tIns="46333" rIns="92665" bIns="46333" rtlCol="0" anchor="b"/>
          <a:lstStyle>
            <a:lvl1pPr algn="l" fontAlgn="auto">
              <a:spcBef>
                <a:spcPts val="0"/>
              </a:spcBef>
              <a:spcAft>
                <a:spcPts val="0"/>
              </a:spcAft>
              <a:defRPr sz="1200">
                <a:latin typeface="+mn-lt"/>
                <a:cs typeface="+mn-cs"/>
              </a:defRPr>
            </a:lvl1pPr>
          </a:lstStyle>
          <a:p>
            <a:pPr>
              <a:defRPr/>
            </a:pPr>
            <a:endParaRPr lang="da-DK"/>
          </a:p>
        </p:txBody>
      </p:sp>
      <p:sp>
        <p:nvSpPr>
          <p:cNvPr id="7" name="Pladsholder til diasnummer 6"/>
          <p:cNvSpPr>
            <a:spLocks noGrp="1"/>
          </p:cNvSpPr>
          <p:nvPr>
            <p:ph type="sldNum" sz="quarter" idx="5"/>
          </p:nvPr>
        </p:nvSpPr>
        <p:spPr>
          <a:xfrm>
            <a:off x="3849688" y="9428309"/>
            <a:ext cx="2946400" cy="496731"/>
          </a:xfrm>
          <a:prstGeom prst="rect">
            <a:avLst/>
          </a:prstGeom>
        </p:spPr>
        <p:txBody>
          <a:bodyPr vert="horz" lIns="92665" tIns="46333" rIns="92665" bIns="46333" rtlCol="0" anchor="b"/>
          <a:lstStyle>
            <a:lvl1pPr algn="r" fontAlgn="auto">
              <a:spcBef>
                <a:spcPts val="0"/>
              </a:spcBef>
              <a:spcAft>
                <a:spcPts val="0"/>
              </a:spcAft>
              <a:defRPr sz="1200">
                <a:latin typeface="+mn-lt"/>
                <a:cs typeface="+mn-cs"/>
              </a:defRPr>
            </a:lvl1pPr>
          </a:lstStyle>
          <a:p>
            <a:pPr>
              <a:defRPr/>
            </a:pPr>
            <a:fld id="{0AFE4F35-38D1-4586-8062-C0D74F49BC40}" type="slidenum">
              <a:rPr lang="da-DK"/>
              <a:pPr>
                <a:defRPr/>
              </a:pPr>
              <a:t>‹nr.›</a:t>
            </a:fld>
            <a:endParaRPr lang="da-DK"/>
          </a:p>
        </p:txBody>
      </p:sp>
    </p:spTree>
    <p:extLst>
      <p:ext uri="{BB962C8B-B14F-4D97-AF65-F5344CB8AC3E}">
        <p14:creationId xmlns:p14="http://schemas.microsoft.com/office/powerpoint/2010/main" val="180562660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pPr>
              <a:defRPr/>
            </a:pPr>
            <a:endParaRPr lang="da-DK" dirty="0"/>
          </a:p>
        </p:txBody>
      </p:sp>
      <p:sp>
        <p:nvSpPr>
          <p:cNvPr id="5" name="Pladsholder til diasnummer 4"/>
          <p:cNvSpPr>
            <a:spLocks noGrp="1"/>
          </p:cNvSpPr>
          <p:nvPr>
            <p:ph type="sldNum" sz="quarter" idx="11"/>
          </p:nvPr>
        </p:nvSpPr>
        <p:spPr/>
        <p:txBody>
          <a:bodyPr/>
          <a:lstStyle/>
          <a:p>
            <a:pPr>
              <a:defRPr/>
            </a:pPr>
            <a:fld id="{0AFE4F35-38D1-4586-8062-C0D74F49BC40}" type="slidenum">
              <a:rPr lang="da-DK" smtClean="0"/>
              <a:pPr>
                <a:defRPr/>
              </a:pPr>
              <a:t>5</a:t>
            </a:fld>
            <a:endParaRPr lang="da-DK"/>
          </a:p>
        </p:txBody>
      </p:sp>
    </p:spTree>
    <p:extLst>
      <p:ext uri="{BB962C8B-B14F-4D97-AF65-F5344CB8AC3E}">
        <p14:creationId xmlns:p14="http://schemas.microsoft.com/office/powerpoint/2010/main" val="2789426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17575" y="744538"/>
            <a:ext cx="4964113" cy="3722687"/>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CBC6A394-ECCE-4879-99F8-793C5F1DE7E7}" type="slidenum">
              <a:rPr lang="da-DK" smtClean="0"/>
              <a:pPr>
                <a:defRPr/>
              </a:pPr>
              <a:t>10</a:t>
            </a:fld>
            <a:endParaRPr lang="da-DK"/>
          </a:p>
        </p:txBody>
      </p:sp>
    </p:spTree>
    <p:extLst>
      <p:ext uri="{BB962C8B-B14F-4D97-AF65-F5344CB8AC3E}">
        <p14:creationId xmlns:p14="http://schemas.microsoft.com/office/powerpoint/2010/main" val="39562008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sp>
        <p:nvSpPr>
          <p:cNvPr id="9" name="Rektangel 8"/>
          <p:cNvSpPr/>
          <p:nvPr userDrawn="1"/>
        </p:nvSpPr>
        <p:spPr>
          <a:xfrm rot="10800000">
            <a:off x="0" y="0"/>
            <a:ext cx="9144000" cy="6858000"/>
          </a:xfrm>
          <a:prstGeom prst="rect">
            <a:avLst/>
          </a:prstGeom>
          <a:gradFill flip="none" rotWithShape="0">
            <a:gsLst>
              <a:gs pos="2000">
                <a:schemeClr val="accent3">
                  <a:lumMod val="40000"/>
                  <a:lumOff val="60000"/>
                </a:schemeClr>
              </a:gs>
              <a:gs pos="100000">
                <a:schemeClr val="accent1">
                  <a:tint val="23500"/>
                  <a:satMod val="16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accent3"/>
              </a:solidFill>
            </a:endParaRPr>
          </a:p>
        </p:txBody>
      </p:sp>
      <p:sp>
        <p:nvSpPr>
          <p:cNvPr id="11" name="Rektangel 10"/>
          <p:cNvSpPr/>
          <p:nvPr userDrawn="1"/>
        </p:nvSpPr>
        <p:spPr>
          <a:xfrm>
            <a:off x="0" y="2445271"/>
            <a:ext cx="9144000" cy="3373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p>
        </p:txBody>
      </p:sp>
      <p:sp>
        <p:nvSpPr>
          <p:cNvPr id="12" name="Krans 11"/>
          <p:cNvSpPr/>
          <p:nvPr userDrawn="1"/>
        </p:nvSpPr>
        <p:spPr>
          <a:xfrm>
            <a:off x="3856325" y="1844824"/>
            <a:ext cx="4615507" cy="4527706"/>
          </a:xfrm>
          <a:prstGeom prst="donut">
            <a:avLst>
              <a:gd name="adj" fmla="val 21599"/>
            </a:avLst>
          </a:prstGeom>
          <a:solidFill>
            <a:srgbClr val="09562C">
              <a:alpha val="89804"/>
            </a:srgbClr>
          </a:solidFill>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tx1"/>
              </a:solidFill>
            </a:endParaRPr>
          </a:p>
        </p:txBody>
      </p:sp>
      <p:sp>
        <p:nvSpPr>
          <p:cNvPr id="13" name="Krans 12"/>
          <p:cNvSpPr/>
          <p:nvPr userDrawn="1"/>
        </p:nvSpPr>
        <p:spPr>
          <a:xfrm>
            <a:off x="6671631" y="3933056"/>
            <a:ext cx="443831" cy="426910"/>
          </a:xfrm>
          <a:prstGeom prst="donut">
            <a:avLst>
              <a:gd name="adj" fmla="val 21535"/>
            </a:avLst>
          </a:prstGeom>
          <a:solidFill>
            <a:schemeClr val="accent2">
              <a:lumMod val="40000"/>
              <a:lumOff val="60000"/>
              <a:alpha val="780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tx1"/>
              </a:solidFill>
              <a:effectLst/>
            </a:endParaRPr>
          </a:p>
        </p:txBody>
      </p:sp>
      <p:sp>
        <p:nvSpPr>
          <p:cNvPr id="14" name="Krans 13"/>
          <p:cNvSpPr/>
          <p:nvPr userDrawn="1"/>
        </p:nvSpPr>
        <p:spPr>
          <a:xfrm>
            <a:off x="7247695" y="3934668"/>
            <a:ext cx="443831" cy="426910"/>
          </a:xfrm>
          <a:prstGeom prst="donut">
            <a:avLst>
              <a:gd name="adj" fmla="val 33744"/>
            </a:avLst>
          </a:prstGeom>
          <a:solidFill>
            <a:schemeClr val="accent2">
              <a:lumMod val="40000"/>
              <a:lumOff val="60000"/>
              <a:alpha val="780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tx1"/>
              </a:solidFill>
            </a:endParaRPr>
          </a:p>
        </p:txBody>
      </p:sp>
      <p:sp>
        <p:nvSpPr>
          <p:cNvPr id="15" name="Krans 14"/>
          <p:cNvSpPr/>
          <p:nvPr userDrawn="1"/>
        </p:nvSpPr>
        <p:spPr>
          <a:xfrm>
            <a:off x="6095567" y="3933056"/>
            <a:ext cx="443831" cy="426910"/>
          </a:xfrm>
          <a:prstGeom prst="donut">
            <a:avLst>
              <a:gd name="adj" fmla="val 12011"/>
            </a:avLst>
          </a:prstGeom>
          <a:solidFill>
            <a:schemeClr val="accent2">
              <a:lumMod val="40000"/>
              <a:lumOff val="60000"/>
              <a:alpha val="780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tx1"/>
              </a:solidFill>
            </a:endParaRPr>
          </a:p>
        </p:txBody>
      </p:sp>
      <p:sp>
        <p:nvSpPr>
          <p:cNvPr id="2" name="Titel 1"/>
          <p:cNvSpPr>
            <a:spLocks noGrp="1"/>
          </p:cNvSpPr>
          <p:nvPr userDrawn="1">
            <p:ph type="ctrTitle"/>
          </p:nvPr>
        </p:nvSpPr>
        <p:spPr>
          <a:xfrm>
            <a:off x="972000" y="768424"/>
            <a:ext cx="7848472" cy="1076400"/>
          </a:xfrm>
        </p:spPr>
        <p:txBody>
          <a:bodyPr>
            <a:noAutofit/>
          </a:bodyPr>
          <a:lstStyle>
            <a:lvl1pPr algn="l">
              <a:defRPr sz="3000" b="1"/>
            </a:lvl1pPr>
          </a:lstStyle>
          <a:p>
            <a:r>
              <a:rPr lang="da-DK" smtClean="0"/>
              <a:t>Klik for at redigere i master</a:t>
            </a:r>
            <a:endParaRPr lang="da-DK" dirty="0"/>
          </a:p>
        </p:txBody>
      </p:sp>
      <p:sp>
        <p:nvSpPr>
          <p:cNvPr id="3" name="Undertitel 2"/>
          <p:cNvSpPr>
            <a:spLocks noGrp="1"/>
          </p:cNvSpPr>
          <p:nvPr userDrawn="1">
            <p:ph type="subTitle" idx="1" hasCustomPrompt="1"/>
          </p:nvPr>
        </p:nvSpPr>
        <p:spPr>
          <a:xfrm>
            <a:off x="972000" y="2503800"/>
            <a:ext cx="2951928" cy="2725400"/>
          </a:xfrm>
          <a:prstGeom prst="rect">
            <a:avLst/>
          </a:prstGeom>
        </p:spPr>
        <p:txBody>
          <a:bodyPr/>
          <a:lstStyle>
            <a:lvl1pPr marL="0" indent="0" algn="l">
              <a:buNone/>
              <a:defRPr lang="da-DK" sz="2400" b="0" kern="1200" smtClean="0">
                <a:solidFill>
                  <a:srgbClr val="4C4D4E"/>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Navn, sted, dato er påkrævet af LD! </a:t>
            </a:r>
            <a:endParaRPr lang="da-DK" dirty="0"/>
          </a:p>
        </p:txBody>
      </p:sp>
      <p:sp>
        <p:nvSpPr>
          <p:cNvPr id="10" name="Pladsholder til billede 7"/>
          <p:cNvSpPr>
            <a:spLocks noGrp="1"/>
          </p:cNvSpPr>
          <p:nvPr userDrawn="1">
            <p:ph type="pic" sz="quarter" idx="14" hasCustomPrompt="1"/>
          </p:nvPr>
        </p:nvSpPr>
        <p:spPr>
          <a:xfrm>
            <a:off x="6156176" y="116632"/>
            <a:ext cx="2664296" cy="684000"/>
          </a:xfrm>
          <a:prstGeom prst="rect">
            <a:avLst/>
          </a:prstGeom>
          <a:noFill/>
          <a:ln w="9525">
            <a:noFill/>
            <a:miter lim="800000"/>
            <a:headEnd/>
            <a:tailEnd/>
          </a:ln>
        </p:spPr>
        <p:txBody>
          <a:bodyPr rtlCol="0" anchor="ctr">
            <a:normAutofit/>
          </a:bodyPr>
          <a:lstStyle>
            <a:lvl1pPr algn="r">
              <a:buNone/>
              <a:defRPr lang="da-DK" sz="16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pic>
        <p:nvPicPr>
          <p:cNvPr id="20" name="Billede 19"/>
          <p:cNvPicPr>
            <a:picLocks noChangeAspect="1"/>
          </p:cNvPicPr>
          <p:nvPr userDrawn="1"/>
        </p:nvPicPr>
        <p:blipFill rotWithShape="1">
          <a:blip r:embed="rId2">
            <a:extLst>
              <a:ext uri="{28A0092B-C50C-407E-A947-70E740481C1C}">
                <a14:useLocalDpi xmlns:a14="http://schemas.microsoft.com/office/drawing/2010/main" val="0"/>
              </a:ext>
            </a:extLst>
          </a:blip>
          <a:srcRect b="35671"/>
          <a:stretch/>
        </p:blipFill>
        <p:spPr>
          <a:xfrm>
            <a:off x="1092200" y="6300924"/>
            <a:ext cx="952955" cy="296428"/>
          </a:xfrm>
          <a:prstGeom prst="rect">
            <a:avLst/>
          </a:prstGeom>
        </p:spPr>
      </p:pic>
      <p:pic>
        <p:nvPicPr>
          <p:cNvPr id="17" name="Billed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626" y="299694"/>
            <a:ext cx="3543300" cy="380302"/>
          </a:xfrm>
          <a:prstGeom prst="rect">
            <a:avLst/>
          </a:prstGeom>
        </p:spPr>
      </p:pic>
    </p:spTree>
    <p:extLst>
      <p:ext uri="{BB962C8B-B14F-4D97-AF65-F5344CB8AC3E}">
        <p14:creationId xmlns:p14="http://schemas.microsoft.com/office/powerpoint/2010/main" val="1720668672"/>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illede med billedteks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792288" y="5225752"/>
            <a:ext cx="5486400" cy="566738"/>
          </a:xfrm>
        </p:spPr>
        <p:txBody>
          <a:bodyPr anchor="b"/>
          <a:lstStyle>
            <a:lvl1pPr algn="l">
              <a:defRPr sz="2400" b="1"/>
            </a:lvl1pPr>
          </a:lstStyle>
          <a:p>
            <a:r>
              <a:rPr lang="da-DK" smtClean="0"/>
              <a:t>Klik for at redigere i master</a:t>
            </a:r>
            <a:endParaRPr lang="da-DK" dirty="0"/>
          </a:p>
        </p:txBody>
      </p:sp>
      <p:sp>
        <p:nvSpPr>
          <p:cNvPr id="3" name="Pladsholder til billede 2"/>
          <p:cNvSpPr>
            <a:spLocks noGrp="1"/>
          </p:cNvSpPr>
          <p:nvPr>
            <p:ph type="pic" idx="1"/>
          </p:nvPr>
        </p:nvSpPr>
        <p:spPr>
          <a:xfrm>
            <a:off x="1792288" y="1037927"/>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smtClean="0"/>
              <a:t>Klik på ikonet for at tilføje et billede</a:t>
            </a:r>
            <a:endParaRPr lang="da-DK" noProof="0"/>
          </a:p>
        </p:txBody>
      </p:sp>
      <p:sp>
        <p:nvSpPr>
          <p:cNvPr id="4" name="Pladsholder til tekst 3"/>
          <p:cNvSpPr>
            <a:spLocks noGrp="1"/>
          </p:cNvSpPr>
          <p:nvPr>
            <p:ph type="body" sz="half" idx="2"/>
          </p:nvPr>
        </p:nvSpPr>
        <p:spPr>
          <a:xfrm>
            <a:off x="1792288" y="5792490"/>
            <a:ext cx="5486400" cy="588838"/>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pic>
        <p:nvPicPr>
          <p:cNvPr id="10" name="Bille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ammenligning">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72000" y="979200"/>
            <a:ext cx="7200400" cy="1143000"/>
          </a:xfrm>
        </p:spPr>
        <p:txBody>
          <a:bodyPr/>
          <a:lstStyle>
            <a:lvl1pPr algn="l">
              <a:defRPr sz="3000" b="1"/>
            </a:lvl1pPr>
          </a:lstStyle>
          <a:p>
            <a:r>
              <a:rPr lang="da-DK" smtClean="0"/>
              <a:t>Klik for at redigere i master</a:t>
            </a:r>
            <a:endParaRPr lang="da-DK" dirty="0"/>
          </a:p>
        </p:txBody>
      </p:sp>
      <p:sp>
        <p:nvSpPr>
          <p:cNvPr id="3" name="Pladsholder til tekst 2"/>
          <p:cNvSpPr>
            <a:spLocks noGrp="1"/>
          </p:cNvSpPr>
          <p:nvPr>
            <p:ph type="body" idx="1"/>
          </p:nvPr>
        </p:nvSpPr>
        <p:spPr>
          <a:xfrm>
            <a:off x="972000" y="2124000"/>
            <a:ext cx="3528000" cy="800944"/>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972000" y="2924944"/>
            <a:ext cx="3528000" cy="3452384"/>
          </a:xfrm>
          <a:prstGeom prst="rect">
            <a:avLst/>
          </a:prstGeom>
          <a:noFill/>
          <a:ln w="9525">
            <a:noFill/>
            <a:miter lim="800000"/>
            <a:headEnd/>
            <a:tailEnd/>
          </a:ln>
        </p:spPr>
        <p:txBody>
          <a:bodyPr/>
          <a:lstStyle>
            <a:lvl1pPr marL="432000" indent="-432000" algn="l" defTabSz="457200" rtl="0" eaLnBrk="0" fontAlgn="base" hangingPunct="0">
              <a:spcBef>
                <a:spcPct val="20000"/>
              </a:spcBef>
              <a:spcAft>
                <a:spcPct val="0"/>
              </a:spcAft>
              <a:buFontTx/>
              <a:buBlip>
                <a:blip r:embed="rId2"/>
              </a:buBlip>
              <a:defRPr lang="da-DK" sz="2400" kern="1200" dirty="0" smtClean="0">
                <a:solidFill>
                  <a:schemeClr val="tx1"/>
                </a:solidFill>
                <a:latin typeface="Arial" pitchFamily="34" charset="0"/>
                <a:ea typeface="+mn-ea"/>
                <a:cs typeface="Arial" pitchFamily="34" charset="0"/>
              </a:defRPr>
            </a:lvl1pPr>
            <a:lvl2pPr marL="864000" indent="-432000" algn="l" defTabSz="457200" rtl="0" eaLnBrk="0" fontAlgn="base" hangingPunct="0">
              <a:spcBef>
                <a:spcPct val="20000"/>
              </a:spcBef>
              <a:spcAft>
                <a:spcPct val="0"/>
              </a:spcAft>
              <a:buFontTx/>
              <a:buBlip>
                <a:blip r:embed="rId2"/>
              </a:buBlip>
              <a:defRPr lang="da-DK" sz="2000" kern="1200" dirty="0" smtClean="0">
                <a:solidFill>
                  <a:schemeClr val="tx1"/>
                </a:solidFill>
                <a:latin typeface="Arial" pitchFamily="34" charset="0"/>
                <a:ea typeface="+mn-ea"/>
                <a:cs typeface="Arial" pitchFamily="34" charset="0"/>
              </a:defRPr>
            </a:lvl2pPr>
            <a:lvl3pPr marL="1296000" indent="-432000" algn="l" defTabSz="457200" rtl="0" eaLnBrk="0" fontAlgn="base" hangingPunct="0">
              <a:spcBef>
                <a:spcPct val="20000"/>
              </a:spcBef>
              <a:spcAft>
                <a:spcPct val="0"/>
              </a:spcAft>
              <a:buFontTx/>
              <a:buBlip>
                <a:blip r:embed="rId2"/>
              </a:buBlip>
              <a:defRPr sz="2000"/>
            </a:lvl3pPr>
            <a:lvl4pPr marL="1728000" indent="-432000" algn="l" defTabSz="457200" rtl="0" eaLnBrk="0" fontAlgn="base" hangingPunct="0">
              <a:spcBef>
                <a:spcPct val="20000"/>
              </a:spcBef>
              <a:spcAft>
                <a:spcPct val="0"/>
              </a:spcAft>
              <a:buFontTx/>
              <a:buBlip>
                <a:blip r:embed="rId2"/>
              </a:buBlip>
              <a:defRPr sz="2000"/>
            </a:lvl4pPr>
            <a:lvl5pPr marL="2160000" indent="-432000" algn="l" defTabSz="457200" rtl="0" eaLnBrk="0" fontAlgn="base" hangingPunct="0">
              <a:spcBef>
                <a:spcPct val="20000"/>
              </a:spcBef>
              <a:spcAft>
                <a:spcPct val="0"/>
              </a:spcAft>
              <a:buFontTx/>
              <a:buBlip>
                <a:blip r:embed="rId2"/>
              </a:buBlip>
              <a:defRPr sz="20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5" name="Pladsholder til tekst 4"/>
          <p:cNvSpPr>
            <a:spLocks noGrp="1"/>
          </p:cNvSpPr>
          <p:nvPr>
            <p:ph type="body" sz="quarter" idx="3"/>
          </p:nvPr>
        </p:nvSpPr>
        <p:spPr>
          <a:xfrm>
            <a:off x="4644400" y="2141166"/>
            <a:ext cx="3528000" cy="783778"/>
          </a:xfrm>
          <a:prstGeom prst="rect">
            <a:avLst/>
          </a:prstGeom>
          <a:noFill/>
          <a:ln w="9525">
            <a:noFill/>
            <a:miter lim="800000"/>
            <a:headEnd/>
            <a:tailEnd/>
          </a:ln>
        </p:spPr>
        <p:txBody>
          <a:bodyPr anchor="ctr"/>
          <a:lstStyle>
            <a:lvl1pPr marL="0" indent="0">
              <a:buNone/>
              <a:defRPr lang="da-DK"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4400" y="2924944"/>
            <a:ext cx="3528000" cy="3452384"/>
          </a:xfrm>
          <a:prstGeom prst="rect">
            <a:avLst/>
          </a:prstGeom>
          <a:noFill/>
          <a:ln w="9525">
            <a:noFill/>
            <a:miter lim="800000"/>
            <a:headEnd/>
            <a:tailEnd/>
          </a:ln>
        </p:spPr>
        <p:txBody>
          <a:bodyPr/>
          <a:lstStyle>
            <a:lvl1pPr marL="432000" indent="-432000" algn="l" defTabSz="457200" rtl="0" eaLnBrk="0" fontAlgn="base" hangingPunct="0">
              <a:spcBef>
                <a:spcPct val="20000"/>
              </a:spcBef>
              <a:spcAft>
                <a:spcPct val="0"/>
              </a:spcAft>
              <a:buFontTx/>
              <a:buBlip>
                <a:blip r:embed="rId2"/>
              </a:buBlip>
              <a:defRPr lang="da-DK" sz="2400" kern="1200" dirty="0" smtClean="0">
                <a:solidFill>
                  <a:schemeClr val="tx1"/>
                </a:solidFill>
                <a:latin typeface="Arial" pitchFamily="34" charset="0"/>
                <a:ea typeface="+mn-ea"/>
                <a:cs typeface="Arial" pitchFamily="34" charset="0"/>
              </a:defRPr>
            </a:lvl1pPr>
            <a:lvl2pPr marL="864000" indent="-432000" algn="l" defTabSz="457200" rtl="0" eaLnBrk="0" fontAlgn="base" hangingPunct="0">
              <a:spcBef>
                <a:spcPct val="20000"/>
              </a:spcBef>
              <a:spcAft>
                <a:spcPct val="0"/>
              </a:spcAft>
              <a:buFontTx/>
              <a:buBlip>
                <a:blip r:embed="rId2"/>
              </a:buBlip>
              <a:defRPr lang="da-DK" sz="2000" kern="1200" dirty="0" smtClean="0">
                <a:solidFill>
                  <a:schemeClr val="tx1"/>
                </a:solidFill>
                <a:latin typeface="Arial" pitchFamily="34" charset="0"/>
                <a:ea typeface="+mn-ea"/>
                <a:cs typeface="Arial" pitchFamily="34" charset="0"/>
              </a:defRPr>
            </a:lvl2pPr>
            <a:lvl3pPr marL="1296000" indent="-432000" algn="l" defTabSz="457200" rtl="0" eaLnBrk="0" fontAlgn="base" hangingPunct="0">
              <a:spcBef>
                <a:spcPct val="20000"/>
              </a:spcBef>
              <a:spcAft>
                <a:spcPct val="0"/>
              </a:spcAft>
              <a:buFontTx/>
              <a:buBlip>
                <a:blip r:embed="rId2"/>
              </a:buBlip>
              <a:defRPr sz="2000"/>
            </a:lvl3pPr>
            <a:lvl4pPr marL="1728000" indent="-432000" algn="l" defTabSz="457200" rtl="0" eaLnBrk="0" fontAlgn="base" hangingPunct="0">
              <a:spcBef>
                <a:spcPct val="20000"/>
              </a:spcBef>
              <a:spcAft>
                <a:spcPct val="0"/>
              </a:spcAft>
              <a:buFontTx/>
              <a:buBlip>
                <a:blip r:embed="rId2"/>
              </a:buBlip>
              <a:defRPr sz="2000"/>
            </a:lvl4pPr>
            <a:lvl5pPr marL="2160000" indent="-432000" algn="l" defTabSz="457200" rtl="0" eaLnBrk="0" fontAlgn="base" hangingPunct="0">
              <a:spcBef>
                <a:spcPct val="20000"/>
              </a:spcBef>
              <a:spcAft>
                <a:spcPct val="0"/>
              </a:spcAft>
              <a:buFontTx/>
              <a:buBlip>
                <a:blip r:embed="rId2"/>
              </a:buBlip>
              <a:defRPr sz="20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pic>
        <p:nvPicPr>
          <p:cNvPr id="12" name="Billed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ndhold med billedteks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72000" y="979200"/>
            <a:ext cx="3311968" cy="1297672"/>
          </a:xfrm>
        </p:spPr>
        <p:txBody>
          <a:bodyPr/>
          <a:lstStyle>
            <a:lvl1pPr algn="l">
              <a:defRPr sz="2400" b="1"/>
            </a:lvl1pPr>
          </a:lstStyle>
          <a:p>
            <a:r>
              <a:rPr lang="da-DK" smtClean="0"/>
              <a:t>Klik for at redigere i master</a:t>
            </a:r>
            <a:endParaRPr lang="da-DK" dirty="0"/>
          </a:p>
        </p:txBody>
      </p:sp>
      <p:sp>
        <p:nvSpPr>
          <p:cNvPr id="3" name="Pladsholder til indhold 2"/>
          <p:cNvSpPr>
            <a:spLocks noGrp="1"/>
          </p:cNvSpPr>
          <p:nvPr>
            <p:ph idx="1"/>
          </p:nvPr>
        </p:nvSpPr>
        <p:spPr>
          <a:xfrm>
            <a:off x="4644008" y="979200"/>
            <a:ext cx="3528000" cy="5403600"/>
          </a:xfrm>
          <a:prstGeom prst="rect">
            <a:avLst/>
          </a:prstGeom>
          <a:noFill/>
          <a:ln w="9525">
            <a:noFill/>
            <a:miter lim="800000"/>
            <a:headEnd/>
            <a:tailEnd/>
          </a:ln>
        </p:spPr>
        <p:txBody>
          <a:bodyPr/>
          <a:lstStyle>
            <a:lvl1pPr marL="432000" indent="-432000" algn="l" defTabSz="457200" rtl="0" eaLnBrk="0" fontAlgn="base" hangingPunct="0">
              <a:spcBef>
                <a:spcPct val="20000"/>
              </a:spcBef>
              <a:spcAft>
                <a:spcPct val="0"/>
              </a:spcAft>
              <a:buFontTx/>
              <a:buBlip>
                <a:blip r:embed="rId2"/>
              </a:buBlip>
              <a:defRPr lang="da-DK" sz="2400" kern="1200" dirty="0" smtClean="0">
                <a:solidFill>
                  <a:schemeClr val="tx1"/>
                </a:solidFill>
                <a:latin typeface="Arial" pitchFamily="34" charset="0"/>
                <a:ea typeface="+mn-ea"/>
                <a:cs typeface="Arial" pitchFamily="34" charset="0"/>
              </a:defRPr>
            </a:lvl1pPr>
            <a:lvl2pPr marL="864000" indent="-432000" algn="l" defTabSz="457200" rtl="0" eaLnBrk="0" fontAlgn="base" hangingPunct="0">
              <a:spcBef>
                <a:spcPct val="20000"/>
              </a:spcBef>
              <a:spcAft>
                <a:spcPct val="0"/>
              </a:spcAft>
              <a:buFontTx/>
              <a:buBlip>
                <a:blip r:embed="rId2"/>
              </a:buBlip>
              <a:defRPr lang="da-DK" sz="2000" kern="1200" dirty="0" smtClean="0">
                <a:solidFill>
                  <a:schemeClr val="tx1"/>
                </a:solidFill>
                <a:latin typeface="Arial" pitchFamily="34" charset="0"/>
                <a:ea typeface="+mn-ea"/>
                <a:cs typeface="Arial" pitchFamily="34" charset="0"/>
              </a:defRPr>
            </a:lvl2pPr>
            <a:lvl3pPr marL="1296000" indent="-432000" algn="l" defTabSz="457200" rtl="0" eaLnBrk="0" fontAlgn="base" hangingPunct="0">
              <a:spcBef>
                <a:spcPct val="20000"/>
              </a:spcBef>
              <a:spcAft>
                <a:spcPct val="0"/>
              </a:spcAft>
              <a:buFontTx/>
              <a:buBlip>
                <a:blip r:embed="rId2"/>
              </a:buBlip>
              <a:defRPr lang="da-DK" sz="2000" kern="1200" dirty="0" smtClean="0">
                <a:solidFill>
                  <a:schemeClr val="tx1"/>
                </a:solidFill>
                <a:latin typeface="Arial" pitchFamily="34" charset="0"/>
                <a:ea typeface="+mn-ea"/>
                <a:cs typeface="Arial" pitchFamily="34" charset="0"/>
              </a:defRPr>
            </a:lvl3pPr>
            <a:lvl4pPr marL="1728000" indent="-432000" algn="l" defTabSz="457200" rtl="0" eaLnBrk="0" fontAlgn="base" hangingPunct="0">
              <a:spcBef>
                <a:spcPct val="20000"/>
              </a:spcBef>
              <a:spcAft>
                <a:spcPct val="0"/>
              </a:spcAft>
              <a:buFontTx/>
              <a:buBlip>
                <a:blip r:embed="rId2"/>
              </a:buBlip>
              <a:defRPr lang="da-DK" sz="2000" kern="1200" dirty="0" smtClean="0">
                <a:solidFill>
                  <a:schemeClr val="tx1"/>
                </a:solidFill>
                <a:latin typeface="Arial" pitchFamily="34" charset="0"/>
                <a:ea typeface="+mn-ea"/>
                <a:cs typeface="Arial" pitchFamily="34" charset="0"/>
              </a:defRPr>
            </a:lvl4pPr>
            <a:lvl5pPr marL="2160000" marR="0" indent="-432000" algn="l" defTabSz="457200" rtl="0" eaLnBrk="0" fontAlgn="base" latinLnBrk="0" hangingPunct="0">
              <a:lnSpc>
                <a:spcPct val="100000"/>
              </a:lnSpc>
              <a:spcBef>
                <a:spcPct val="20000"/>
              </a:spcBef>
              <a:spcAft>
                <a:spcPct val="0"/>
              </a:spcAft>
              <a:buClrTx/>
              <a:buSzTx/>
              <a:buFontTx/>
              <a:buBlip>
                <a:blip r:embed="rId2"/>
              </a:buBlip>
              <a:tabLst/>
              <a:defRPr lang="da-DK" sz="2000" kern="1200" dirty="0">
                <a:solidFill>
                  <a:schemeClr val="tx1"/>
                </a:solidFill>
                <a:latin typeface="Arial" pitchFamily="34" charset="0"/>
                <a:ea typeface="+mn-ea"/>
                <a:cs typeface="Arial" pitchFamily="34" charset="0"/>
              </a:defRPr>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4" name="Pladsholder til tekst 3"/>
          <p:cNvSpPr>
            <a:spLocks noGrp="1"/>
          </p:cNvSpPr>
          <p:nvPr>
            <p:ph type="body" sz="half" idx="2"/>
          </p:nvPr>
        </p:nvSpPr>
        <p:spPr>
          <a:xfrm>
            <a:off x="972000" y="2276872"/>
            <a:ext cx="3311968" cy="4105928"/>
          </a:xfrm>
          <a:prstGeom prst="rect">
            <a:avLst/>
          </a:prstGeo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pic>
        <p:nvPicPr>
          <p:cNvPr id="10" name="Bille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0_Titeldias 1">
    <p:spTree>
      <p:nvGrpSpPr>
        <p:cNvPr id="1" name=""/>
        <p:cNvGrpSpPr/>
        <p:nvPr/>
      </p:nvGrpSpPr>
      <p:grpSpPr>
        <a:xfrm>
          <a:off x="0" y="0"/>
          <a:ext cx="0" cy="0"/>
          <a:chOff x="0" y="0"/>
          <a:chExt cx="0" cy="0"/>
        </a:xfrm>
      </p:grpSpPr>
      <p:pic>
        <p:nvPicPr>
          <p:cNvPr id="14" name="Billede 13"/>
          <p:cNvPicPr>
            <a:picLocks noChangeAspect="1"/>
          </p:cNvPicPr>
          <p:nvPr userDrawn="1"/>
        </p:nvPicPr>
        <p:blipFill rotWithShape="1">
          <a:blip r:embed="rId2" cstate="screen">
            <a:extLst>
              <a:ext uri="{28A0092B-C50C-407E-A947-70E740481C1C}">
                <a14:useLocalDpi xmlns:a14="http://schemas.microsoft.com/office/drawing/2010/main"/>
              </a:ext>
            </a:extLst>
          </a:blip>
          <a:srcRect l="-1"/>
          <a:stretch/>
        </p:blipFill>
        <p:spPr>
          <a:xfrm>
            <a:off x="-19743" y="1853927"/>
            <a:ext cx="9163744" cy="5004073"/>
          </a:xfrm>
          <a:prstGeom prst="rect">
            <a:avLst/>
          </a:prstGeom>
        </p:spPr>
      </p:pic>
      <p:pic>
        <p:nvPicPr>
          <p:cNvPr id="5" name="Billede 7" descr="VFL_DK_Logo_singleline_RGB.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1625" y="295275"/>
            <a:ext cx="3543300" cy="379413"/>
          </a:xfrm>
          <a:prstGeom prst="rect">
            <a:avLst/>
          </a:prstGeom>
          <a:noFill/>
          <a:ln w="9525">
            <a:noFill/>
            <a:miter lim="800000"/>
            <a:headEnd/>
            <a:tailEnd/>
          </a:ln>
        </p:spPr>
      </p:pic>
      <p:pic>
        <p:nvPicPr>
          <p:cNvPr id="7" name="Billede 6" descr="DLBR_Partner_RGB.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92200" y="6147708"/>
            <a:ext cx="929792" cy="449644"/>
          </a:xfrm>
          <a:prstGeom prst="rect">
            <a:avLst/>
          </a:prstGeom>
        </p:spPr>
      </p:pic>
      <p:sp>
        <p:nvSpPr>
          <p:cNvPr id="2" name="Rektangel 1"/>
          <p:cNvSpPr/>
          <p:nvPr userDrawn="1"/>
        </p:nvSpPr>
        <p:spPr>
          <a:xfrm>
            <a:off x="-6032" y="-27384"/>
            <a:ext cx="9144000" cy="2458164"/>
          </a:xfrm>
          <a:prstGeom prst="rect">
            <a:avLst/>
          </a:prstGeom>
          <a:gradFill flip="none" rotWithShape="1">
            <a:gsLst>
              <a:gs pos="0">
                <a:schemeClr val="accent3"/>
              </a:gs>
              <a:gs pos="100000">
                <a:schemeClr val="accent3">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9" name="Rektangel 8"/>
          <p:cNvSpPr/>
          <p:nvPr userDrawn="1"/>
        </p:nvSpPr>
        <p:spPr>
          <a:xfrm>
            <a:off x="-10405" y="5818192"/>
            <a:ext cx="9144000" cy="1039808"/>
          </a:xfrm>
          <a:prstGeom prst="rect">
            <a:avLst/>
          </a:prstGeom>
          <a:gradFill flip="none" rotWithShape="1">
            <a:gsLst>
              <a:gs pos="0">
                <a:schemeClr val="accent3"/>
              </a:gs>
              <a:gs pos="100000">
                <a:schemeClr val="accent3">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 name="Krans 5"/>
          <p:cNvSpPr/>
          <p:nvPr userDrawn="1"/>
        </p:nvSpPr>
        <p:spPr>
          <a:xfrm>
            <a:off x="3893820" y="1866900"/>
            <a:ext cx="4533900" cy="4533900"/>
          </a:xfrm>
          <a:prstGeom prst="donut">
            <a:avLst>
              <a:gd name="adj" fmla="val 21138"/>
            </a:avLst>
          </a:prstGeom>
          <a:solidFill>
            <a:srgbClr val="3F3F3F">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
        <p:nvSpPr>
          <p:cNvPr id="10" name="Krans 9"/>
          <p:cNvSpPr/>
          <p:nvPr userDrawn="1"/>
        </p:nvSpPr>
        <p:spPr>
          <a:xfrm>
            <a:off x="7707015" y="3923331"/>
            <a:ext cx="429716" cy="441499"/>
          </a:xfrm>
          <a:prstGeom prst="donut">
            <a:avLst>
              <a:gd name="adj" fmla="val 22246"/>
            </a:avLst>
          </a:prstGeom>
          <a:solidFill>
            <a:schemeClr val="accent3">
              <a:lumMod val="20000"/>
              <a:lumOff val="8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
        <p:nvSpPr>
          <p:cNvPr id="11" name="Krans 10"/>
          <p:cNvSpPr/>
          <p:nvPr userDrawn="1"/>
        </p:nvSpPr>
        <p:spPr>
          <a:xfrm>
            <a:off x="8268990" y="3925712"/>
            <a:ext cx="429716" cy="441499"/>
          </a:xfrm>
          <a:prstGeom prst="donut">
            <a:avLst>
              <a:gd name="adj" fmla="val 36089"/>
            </a:avLst>
          </a:prstGeom>
          <a:solidFill>
            <a:schemeClr val="accent3">
              <a:lumMod val="20000"/>
              <a:lumOff val="8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
        <p:nvSpPr>
          <p:cNvPr id="12" name="Krans 11"/>
          <p:cNvSpPr/>
          <p:nvPr userDrawn="1"/>
        </p:nvSpPr>
        <p:spPr>
          <a:xfrm>
            <a:off x="7150769" y="3926681"/>
            <a:ext cx="429716" cy="441499"/>
          </a:xfrm>
          <a:prstGeom prst="donut">
            <a:avLst>
              <a:gd name="adj" fmla="val 11699"/>
            </a:avLst>
          </a:prstGeom>
          <a:solidFill>
            <a:schemeClr val="accent3">
              <a:lumMod val="20000"/>
              <a:lumOff val="8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solidFill>
                <a:schemeClr val="tx1"/>
              </a:solidFill>
            </a:endParaRPr>
          </a:p>
        </p:txBody>
      </p:sp>
      <p:sp>
        <p:nvSpPr>
          <p:cNvPr id="23" name="Undertitel 2"/>
          <p:cNvSpPr>
            <a:spLocks noGrp="1"/>
          </p:cNvSpPr>
          <p:nvPr>
            <p:ph type="subTitle" idx="1"/>
          </p:nvPr>
        </p:nvSpPr>
        <p:spPr>
          <a:xfrm>
            <a:off x="965968" y="2476416"/>
            <a:ext cx="2951928" cy="2725400"/>
          </a:xfrm>
          <a:prstGeom prst="rect">
            <a:avLst/>
          </a:prstGeom>
        </p:spPr>
        <p:txBody>
          <a:bodyPr/>
          <a:lstStyle>
            <a:lvl1pPr marL="0" indent="0" algn="l">
              <a:buNone/>
              <a:defRPr lang="da-DK" sz="2400" b="1" kern="1200" smtClean="0">
                <a:solidFill>
                  <a:schemeClr val="bg1"/>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dirty="0"/>
          </a:p>
        </p:txBody>
      </p:sp>
      <p:pic>
        <p:nvPicPr>
          <p:cNvPr id="24" name="Billede 23" descr="DLBR_Partner_RGB.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86168" y="6120324"/>
            <a:ext cx="929792" cy="449644"/>
          </a:xfrm>
          <a:prstGeom prst="rect">
            <a:avLst/>
          </a:prstGeom>
        </p:spPr>
      </p:pic>
      <p:pic>
        <p:nvPicPr>
          <p:cNvPr id="15" name="Billede 14" descr="VFL_DK_Logo_Kvaeg.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08413" y="307119"/>
            <a:ext cx="3536386" cy="472454"/>
          </a:xfrm>
          <a:prstGeom prst="rect">
            <a:avLst/>
          </a:prstGeom>
        </p:spPr>
      </p:pic>
      <p:sp>
        <p:nvSpPr>
          <p:cNvPr id="16" name="Titel 3"/>
          <p:cNvSpPr>
            <a:spLocks noGrp="1"/>
          </p:cNvSpPr>
          <p:nvPr>
            <p:ph type="title"/>
          </p:nvPr>
        </p:nvSpPr>
        <p:spPr>
          <a:xfrm>
            <a:off x="972000" y="980728"/>
            <a:ext cx="7714800" cy="1143000"/>
          </a:xfrm>
        </p:spPr>
        <p:txBody>
          <a:bodyPr/>
          <a:lstStyle/>
          <a:p>
            <a:r>
              <a:rPr lang="da-DK" smtClean="0"/>
              <a:t>Klik for at redigere i master</a:t>
            </a:r>
            <a:endParaRPr lang="da-DK"/>
          </a:p>
        </p:txBody>
      </p:sp>
    </p:spTree>
    <p:extLst>
      <p:ext uri="{BB962C8B-B14F-4D97-AF65-F5344CB8AC3E}">
        <p14:creationId xmlns:p14="http://schemas.microsoft.com/office/powerpoint/2010/main" val="3761057650"/>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Kun titel">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a-DK" smtClean="0"/>
              <a:t>Klik for at redigere i master</a:t>
            </a:r>
            <a:endParaRPr lang="da-DK"/>
          </a:p>
        </p:txBody>
      </p:sp>
      <p:sp>
        <p:nvSpPr>
          <p:cNvPr id="8" name="Pladsholder til indhold 7"/>
          <p:cNvSpPr>
            <a:spLocks noGrp="1"/>
          </p:cNvSpPr>
          <p:nvPr>
            <p:ph sz="quarter" idx="10"/>
          </p:nvPr>
        </p:nvSpPr>
        <p:spPr>
          <a:xfrm>
            <a:off x="1042988" y="2204864"/>
            <a:ext cx="7705725" cy="3960986"/>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2434474612"/>
      </p:ext>
    </p:extLst>
  </p:cSld>
  <p:clrMapOvr>
    <a:masterClrMapping/>
  </p:clrMapOvr>
  <p:timing>
    <p:tnLst>
      <p:par>
        <p:cTn id="1" dur="indefinite" restart="never" nodeType="tmRoot"/>
      </p:par>
    </p:tnLst>
  </p:timing>
  <p:hf hdr="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el og indholdsobjek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72000" y="980728"/>
            <a:ext cx="7200400" cy="1143000"/>
          </a:xfrm>
          <a:noFill/>
          <a:ln>
            <a:noFill/>
          </a:ln>
        </p:spPr>
        <p:txBody>
          <a:bodyPr>
            <a:noAutofit/>
          </a:bodyPr>
          <a:lstStyle>
            <a:lvl1pPr algn="l">
              <a:defRPr lang="da-DK" b="1" dirty="0"/>
            </a:lvl1pPr>
          </a:lstStyle>
          <a:p>
            <a:pPr lvl="0"/>
            <a:r>
              <a:rPr lang="da-DK" smtClean="0"/>
              <a:t>Klik for at redigere i master</a:t>
            </a:r>
            <a:endParaRPr lang="da-DK" dirty="0"/>
          </a:p>
        </p:txBody>
      </p:sp>
      <p:sp>
        <p:nvSpPr>
          <p:cNvPr id="3" name="Pladsholder til indhold 2"/>
          <p:cNvSpPr>
            <a:spLocks noGrp="1"/>
          </p:cNvSpPr>
          <p:nvPr>
            <p:ph idx="1"/>
          </p:nvPr>
        </p:nvSpPr>
        <p:spPr>
          <a:xfrm>
            <a:off x="972000" y="2123728"/>
            <a:ext cx="7200400" cy="4257600"/>
          </a:xfrm>
          <a:prstGeom prst="rect">
            <a:avLst/>
          </a:prstGeom>
        </p:spPr>
        <p:txBody>
          <a:bodyPr/>
          <a:lstStyle>
            <a:lvl1pPr marL="432000" indent="-432000" algn="l" defTabSz="457200" rtl="0" eaLnBrk="0" fontAlgn="base" hangingPunct="0">
              <a:spcBef>
                <a:spcPct val="20000"/>
              </a:spcBef>
              <a:spcAft>
                <a:spcPct val="0"/>
              </a:spcAft>
              <a:buFont typeface="Arial" pitchFamily="34" charset="0"/>
              <a:buChar char="•"/>
              <a:defRPr sz="2400"/>
            </a:lvl1pPr>
            <a:lvl2pPr marL="864000" indent="-432000" algn="l" defTabSz="457200" rtl="0" eaLnBrk="0" fontAlgn="base" hangingPunct="0">
              <a:spcBef>
                <a:spcPct val="20000"/>
              </a:spcBef>
              <a:spcAft>
                <a:spcPct val="0"/>
              </a:spcAft>
              <a:buFont typeface="Arial" pitchFamily="34" charset="0"/>
              <a:buChar char="•"/>
              <a:defRPr sz="2000"/>
            </a:lvl2pPr>
            <a:lvl3pPr marL="1296000" indent="-432000" algn="l" defTabSz="457200" rtl="0" eaLnBrk="0" fontAlgn="base" hangingPunct="0">
              <a:spcBef>
                <a:spcPct val="20000"/>
              </a:spcBef>
              <a:spcAft>
                <a:spcPct val="0"/>
              </a:spcAft>
              <a:buFont typeface="Arial" pitchFamily="34" charset="0"/>
              <a:buChar char="•"/>
              <a:defRPr sz="2000"/>
            </a:lvl3pPr>
            <a:lvl4pPr marL="1728000" indent="-432000" algn="l" defTabSz="457200" rtl="0" eaLnBrk="0" fontAlgn="base" hangingPunct="0">
              <a:spcBef>
                <a:spcPct val="20000"/>
              </a:spcBef>
              <a:spcAft>
                <a:spcPct val="0"/>
              </a:spcAft>
              <a:buFont typeface="Arial" pitchFamily="34" charset="0"/>
              <a:buChar char="•"/>
              <a:defRPr sz="2000"/>
            </a:lvl4pPr>
            <a:lvl5pPr marL="2160000" indent="-432000" algn="l" defTabSz="457200" rtl="0" eaLnBrk="0" fontAlgn="base" hangingPunct="0">
              <a:spcBef>
                <a:spcPct val="20000"/>
              </a:spcBef>
              <a:spcAft>
                <a:spcPct val="0"/>
              </a:spcAft>
              <a:buFont typeface="Arial" pitchFamily="34" charset="0"/>
              <a:buChar char="•"/>
              <a:defRPr sz="2000"/>
            </a:lvl5p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en-US" dirty="0" smtClean="0"/>
          </a:p>
        </p:txBody>
      </p:sp>
      <p:sp>
        <p:nvSpPr>
          <p:cNvPr id="7" name="Pladsholder til dato 3"/>
          <p:cNvSpPr>
            <a:spLocks noGrp="1"/>
          </p:cNvSpPr>
          <p:nvPr>
            <p:ph type="dt" sz="half" idx="15"/>
          </p:nvPr>
        </p:nvSpPr>
        <p:spPr>
          <a:xfrm>
            <a:off x="457200" y="6356354"/>
            <a:ext cx="2133600" cy="365125"/>
          </a:xfrm>
          <a:prstGeom prst="rect">
            <a:avLst/>
          </a:prstGeom>
        </p:spPr>
        <p:txBody>
          <a:bodyPr/>
          <a:lstStyle>
            <a:lvl1pPr algn="l">
              <a:defRPr sz="1200">
                <a:solidFill>
                  <a:schemeClr val="tx1">
                    <a:tint val="75000"/>
                  </a:schemeClr>
                </a:solidFill>
              </a:defRPr>
            </a:lvl1pPr>
          </a:lstStyle>
          <a:p>
            <a:pPr>
              <a:defRPr/>
            </a:pPr>
            <a:fld id="{646978FC-87EC-43D5-A233-83790AF7C5F4}" type="datetime2">
              <a:rPr lang="da-DK" smtClean="0"/>
              <a:pPr>
                <a:defRPr/>
              </a:pPr>
              <a:t>7. oktober 2014</a:t>
            </a:fld>
            <a:endParaRPr lang="da-DK" dirty="0"/>
          </a:p>
        </p:txBody>
      </p:sp>
      <p:sp>
        <p:nvSpPr>
          <p:cNvPr id="8" name="Pladsholder til diasnummer 4"/>
          <p:cNvSpPr>
            <a:spLocks noGrp="1"/>
          </p:cNvSpPr>
          <p:nvPr>
            <p:ph type="sldNum" sz="quarter" idx="16"/>
          </p:nvPr>
        </p:nvSpPr>
        <p:spPr/>
        <p:txBody>
          <a:bodyPr/>
          <a:lstStyle>
            <a:lvl1pPr algn="r">
              <a:defRPr sz="1200">
                <a:solidFill>
                  <a:schemeClr val="tx1">
                    <a:tint val="75000"/>
                  </a:schemeClr>
                </a:solidFill>
              </a:defRPr>
            </a:lvl1pPr>
          </a:lstStyle>
          <a:p>
            <a:pPr>
              <a:defRPr/>
            </a:pPr>
            <a:fld id="{1D4E8275-D34A-4772-9238-0BE65EB1D67B}" type="slidenum">
              <a:rPr lang="da-DK" smtClean="0"/>
              <a:pPr>
                <a:defRPr/>
              </a:pPr>
              <a:t>‹nr.›</a:t>
            </a:fld>
            <a:endParaRPr lang="da-DK"/>
          </a:p>
        </p:txBody>
      </p:sp>
    </p:spTree>
    <p:extLst>
      <p:ext uri="{BB962C8B-B14F-4D97-AF65-F5344CB8AC3E}">
        <p14:creationId xmlns:p14="http://schemas.microsoft.com/office/powerpoint/2010/main" val="3907609852"/>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 og indholdsobjekt">
    <p:bg>
      <p:bgPr>
        <a:solidFill>
          <a:schemeClr val="bg1"/>
        </a:solidFill>
        <a:effectLst/>
      </p:bgPr>
    </p:bg>
    <p:spTree>
      <p:nvGrpSpPr>
        <p:cNvPr id="1" name=""/>
        <p:cNvGrpSpPr/>
        <p:nvPr/>
      </p:nvGrpSpPr>
      <p:grpSpPr>
        <a:xfrm>
          <a:off x="0" y="0"/>
          <a:ext cx="0" cy="0"/>
          <a:chOff x="0" y="0"/>
          <a:chExt cx="0" cy="0"/>
        </a:xfrm>
      </p:grpSpPr>
      <p:sp>
        <p:nvSpPr>
          <p:cNvPr id="7" name="Pladsholder til dato 3"/>
          <p:cNvSpPr>
            <a:spLocks noGrp="1"/>
          </p:cNvSpPr>
          <p:nvPr>
            <p:ph type="dt" sz="half" idx="15"/>
          </p:nvPr>
        </p:nvSpPr>
        <p:spPr>
          <a:xfrm>
            <a:off x="1069975" y="6492875"/>
            <a:ext cx="2133600" cy="365125"/>
          </a:xfrm>
          <a:prstGeom prst="rect">
            <a:avLst/>
          </a:prstGeom>
        </p:spPr>
        <p:txBody>
          <a:bodyPr/>
          <a:lstStyle>
            <a:lvl1pPr algn="l">
              <a:defRPr sz="1200">
                <a:solidFill>
                  <a:schemeClr val="tx1">
                    <a:tint val="75000"/>
                  </a:schemeClr>
                </a:solidFill>
              </a:defRPr>
            </a:lvl1pPr>
          </a:lstStyle>
          <a:p>
            <a:pPr>
              <a:defRPr/>
            </a:pPr>
            <a:fld id="{646978FC-87EC-43D5-A233-83790AF7C5F4}" type="datetime2">
              <a:rPr lang="da-DK" smtClean="0"/>
              <a:pPr>
                <a:defRPr/>
              </a:pPr>
              <a:t>7. oktober 2014</a:t>
            </a:fld>
            <a:endParaRPr lang="da-DK" dirty="0"/>
          </a:p>
        </p:txBody>
      </p:sp>
      <p:sp>
        <p:nvSpPr>
          <p:cNvPr id="8" name="Pladsholder til diasnummer 4"/>
          <p:cNvSpPr>
            <a:spLocks noGrp="1"/>
          </p:cNvSpPr>
          <p:nvPr>
            <p:ph type="sldNum" sz="quarter" idx="16"/>
          </p:nvPr>
        </p:nvSpPr>
        <p:spPr>
          <a:xfrm>
            <a:off x="301625" y="6492875"/>
            <a:ext cx="825500" cy="365125"/>
          </a:xfrm>
          <a:prstGeom prst="rect">
            <a:avLst/>
          </a:prstGeom>
        </p:spPr>
        <p:txBody>
          <a:bodyPr/>
          <a:lstStyle>
            <a:lvl1pPr algn="r">
              <a:defRPr sz="1200">
                <a:solidFill>
                  <a:schemeClr val="tx1">
                    <a:tint val="75000"/>
                  </a:schemeClr>
                </a:solidFill>
              </a:defRPr>
            </a:lvl1pPr>
          </a:lstStyle>
          <a:p>
            <a:pPr>
              <a:defRPr/>
            </a:pPr>
            <a:fld id="{32EA3071-399C-41CA-B779-F21EED4EC28E}" type="slidenum">
              <a:rPr lang="da-DK"/>
              <a:pPr>
                <a:defRPr/>
              </a:pPr>
              <a:t>‹nr.›</a:t>
            </a:fld>
            <a:r>
              <a:rPr lang="da-DK" dirty="0">
                <a:solidFill>
                  <a:schemeClr val="bg1"/>
                </a:solidFill>
              </a:rPr>
              <a:t>...</a:t>
            </a:r>
            <a:r>
              <a:rPr lang="da-DK" dirty="0"/>
              <a:t>|</a:t>
            </a:r>
          </a:p>
        </p:txBody>
      </p:sp>
      <p:sp>
        <p:nvSpPr>
          <p:cNvPr id="10" name="Titel 9"/>
          <p:cNvSpPr>
            <a:spLocks noGrp="1"/>
          </p:cNvSpPr>
          <p:nvPr>
            <p:ph type="title"/>
          </p:nvPr>
        </p:nvSpPr>
        <p:spPr/>
        <p:txBody>
          <a:bodyPr anchor="ctr"/>
          <a:lstStyle/>
          <a:p>
            <a:r>
              <a:rPr lang="da-DK" smtClean="0"/>
              <a:t>Klik for at redigere i master</a:t>
            </a:r>
            <a:endParaRPr lang="da-DK" dirty="0"/>
          </a:p>
        </p:txBody>
      </p:sp>
      <p:sp>
        <p:nvSpPr>
          <p:cNvPr id="12" name="Pladsholder til indhold 11"/>
          <p:cNvSpPr>
            <a:spLocks noGrp="1"/>
          </p:cNvSpPr>
          <p:nvPr>
            <p:ph sz="quarter" idx="17"/>
          </p:nvPr>
        </p:nvSpPr>
        <p:spPr>
          <a:xfrm>
            <a:off x="971550" y="2124075"/>
            <a:ext cx="7715250" cy="4184650"/>
          </a:xfrm>
        </p:spPr>
        <p:txBody>
          <a:bodyPr/>
          <a:lstStyle>
            <a:lvl1pPr marL="447675" indent="-447675">
              <a:defRPr/>
            </a:lvl1pPr>
            <a:lvl2pPr marL="863600" indent="-415925">
              <a:defRPr/>
            </a:lvl2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med LD logo">
    <p:spTree>
      <p:nvGrpSpPr>
        <p:cNvPr id="1" name=""/>
        <p:cNvGrpSpPr/>
        <p:nvPr/>
      </p:nvGrpSpPr>
      <p:grpSpPr>
        <a:xfrm>
          <a:off x="0" y="0"/>
          <a:ext cx="0" cy="0"/>
          <a:chOff x="0" y="0"/>
          <a:chExt cx="0" cy="0"/>
        </a:xfrm>
      </p:grpSpPr>
      <p:sp>
        <p:nvSpPr>
          <p:cNvPr id="9" name="Rektangel 8"/>
          <p:cNvSpPr/>
          <p:nvPr userDrawn="1"/>
        </p:nvSpPr>
        <p:spPr>
          <a:xfrm rot="10800000">
            <a:off x="0" y="0"/>
            <a:ext cx="9144000" cy="6858000"/>
          </a:xfrm>
          <a:prstGeom prst="rect">
            <a:avLst/>
          </a:prstGeom>
          <a:gradFill flip="none" rotWithShape="0">
            <a:gsLst>
              <a:gs pos="2000">
                <a:schemeClr val="accent3">
                  <a:lumMod val="40000"/>
                  <a:lumOff val="60000"/>
                </a:schemeClr>
              </a:gs>
              <a:gs pos="100000">
                <a:schemeClr val="accent1">
                  <a:tint val="23500"/>
                  <a:satMod val="16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accent3"/>
              </a:solidFill>
            </a:endParaRPr>
          </a:p>
        </p:txBody>
      </p:sp>
      <p:sp>
        <p:nvSpPr>
          <p:cNvPr id="11" name="Rektangel 10"/>
          <p:cNvSpPr/>
          <p:nvPr userDrawn="1"/>
        </p:nvSpPr>
        <p:spPr>
          <a:xfrm>
            <a:off x="0" y="2445271"/>
            <a:ext cx="9144000" cy="3373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p>
        </p:txBody>
      </p:sp>
      <p:sp>
        <p:nvSpPr>
          <p:cNvPr id="12" name="Krans 11"/>
          <p:cNvSpPr/>
          <p:nvPr userDrawn="1"/>
        </p:nvSpPr>
        <p:spPr>
          <a:xfrm>
            <a:off x="3856325" y="1844824"/>
            <a:ext cx="4615507" cy="4527706"/>
          </a:xfrm>
          <a:prstGeom prst="donut">
            <a:avLst>
              <a:gd name="adj" fmla="val 21599"/>
            </a:avLst>
          </a:prstGeom>
          <a:solidFill>
            <a:srgbClr val="09562C">
              <a:alpha val="89804"/>
            </a:srgbClr>
          </a:solidFill>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tx1"/>
              </a:solidFill>
            </a:endParaRPr>
          </a:p>
        </p:txBody>
      </p:sp>
      <p:sp>
        <p:nvSpPr>
          <p:cNvPr id="13" name="Krans 12"/>
          <p:cNvSpPr/>
          <p:nvPr userDrawn="1"/>
        </p:nvSpPr>
        <p:spPr>
          <a:xfrm>
            <a:off x="6671631" y="3933056"/>
            <a:ext cx="443831" cy="426910"/>
          </a:xfrm>
          <a:prstGeom prst="donut">
            <a:avLst>
              <a:gd name="adj" fmla="val 21535"/>
            </a:avLst>
          </a:prstGeom>
          <a:solidFill>
            <a:schemeClr val="accent2">
              <a:lumMod val="40000"/>
              <a:lumOff val="60000"/>
              <a:alpha val="780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tx1"/>
              </a:solidFill>
              <a:effectLst/>
            </a:endParaRPr>
          </a:p>
        </p:txBody>
      </p:sp>
      <p:sp>
        <p:nvSpPr>
          <p:cNvPr id="14" name="Krans 13"/>
          <p:cNvSpPr/>
          <p:nvPr userDrawn="1"/>
        </p:nvSpPr>
        <p:spPr>
          <a:xfrm>
            <a:off x="7247695" y="3934668"/>
            <a:ext cx="443831" cy="426910"/>
          </a:xfrm>
          <a:prstGeom prst="donut">
            <a:avLst>
              <a:gd name="adj" fmla="val 33744"/>
            </a:avLst>
          </a:prstGeom>
          <a:solidFill>
            <a:schemeClr val="accent2">
              <a:lumMod val="40000"/>
              <a:lumOff val="60000"/>
              <a:alpha val="780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tx1"/>
              </a:solidFill>
            </a:endParaRPr>
          </a:p>
        </p:txBody>
      </p:sp>
      <p:sp>
        <p:nvSpPr>
          <p:cNvPr id="15" name="Krans 14"/>
          <p:cNvSpPr/>
          <p:nvPr userDrawn="1"/>
        </p:nvSpPr>
        <p:spPr>
          <a:xfrm>
            <a:off x="6095567" y="3933056"/>
            <a:ext cx="443831" cy="426910"/>
          </a:xfrm>
          <a:prstGeom prst="donut">
            <a:avLst>
              <a:gd name="adj" fmla="val 12011"/>
            </a:avLst>
          </a:prstGeom>
          <a:solidFill>
            <a:schemeClr val="accent2">
              <a:lumMod val="40000"/>
              <a:lumOff val="60000"/>
              <a:alpha val="780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tx1"/>
              </a:solidFill>
            </a:endParaRPr>
          </a:p>
        </p:txBody>
      </p:sp>
      <p:sp>
        <p:nvSpPr>
          <p:cNvPr id="2" name="Titel 1"/>
          <p:cNvSpPr>
            <a:spLocks noGrp="1"/>
          </p:cNvSpPr>
          <p:nvPr userDrawn="1">
            <p:ph type="ctrTitle"/>
          </p:nvPr>
        </p:nvSpPr>
        <p:spPr>
          <a:xfrm>
            <a:off x="972000" y="768424"/>
            <a:ext cx="7848472" cy="1076400"/>
          </a:xfrm>
        </p:spPr>
        <p:txBody>
          <a:bodyPr>
            <a:noAutofit/>
          </a:bodyPr>
          <a:lstStyle>
            <a:lvl1pPr algn="l">
              <a:defRPr sz="3000" b="1"/>
            </a:lvl1pPr>
          </a:lstStyle>
          <a:p>
            <a:r>
              <a:rPr lang="da-DK" smtClean="0"/>
              <a:t>Klik for at redigere i master</a:t>
            </a:r>
            <a:endParaRPr lang="da-DK" dirty="0"/>
          </a:p>
        </p:txBody>
      </p:sp>
      <p:sp>
        <p:nvSpPr>
          <p:cNvPr id="3" name="Undertitel 2"/>
          <p:cNvSpPr>
            <a:spLocks noGrp="1"/>
          </p:cNvSpPr>
          <p:nvPr userDrawn="1">
            <p:ph type="subTitle" idx="1" hasCustomPrompt="1"/>
          </p:nvPr>
        </p:nvSpPr>
        <p:spPr>
          <a:xfrm>
            <a:off x="972000" y="2503800"/>
            <a:ext cx="2951928" cy="2725400"/>
          </a:xfrm>
          <a:prstGeom prst="rect">
            <a:avLst/>
          </a:prstGeom>
        </p:spPr>
        <p:txBody>
          <a:bodyPr/>
          <a:lstStyle>
            <a:lvl1pPr marL="0" indent="0" algn="l">
              <a:buNone/>
              <a:defRPr lang="da-DK" sz="2400" b="0" kern="1200" smtClean="0">
                <a:solidFill>
                  <a:srgbClr val="4C4D4E"/>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Navn, sted, dato er påkrævet af LD! </a:t>
            </a:r>
            <a:endParaRPr lang="da-DK" dirty="0"/>
          </a:p>
        </p:txBody>
      </p:sp>
      <p:sp>
        <p:nvSpPr>
          <p:cNvPr id="10" name="Pladsholder til billede 7"/>
          <p:cNvSpPr>
            <a:spLocks noGrp="1"/>
          </p:cNvSpPr>
          <p:nvPr userDrawn="1">
            <p:ph type="pic" sz="quarter" idx="14" hasCustomPrompt="1"/>
          </p:nvPr>
        </p:nvSpPr>
        <p:spPr>
          <a:xfrm>
            <a:off x="6156176" y="116632"/>
            <a:ext cx="2664296" cy="684000"/>
          </a:xfrm>
          <a:prstGeom prst="rect">
            <a:avLst/>
          </a:prstGeom>
          <a:noFill/>
          <a:ln w="9525">
            <a:noFill/>
            <a:miter lim="800000"/>
            <a:headEnd/>
            <a:tailEnd/>
          </a:ln>
        </p:spPr>
        <p:txBody>
          <a:bodyPr rtlCol="0" anchor="ctr">
            <a:normAutofit/>
          </a:bodyPr>
          <a:lstStyle>
            <a:lvl1pPr algn="r">
              <a:buNone/>
              <a:defRPr lang="da-DK" sz="16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pic>
        <p:nvPicPr>
          <p:cNvPr id="20" name="Billede 19"/>
          <p:cNvPicPr>
            <a:picLocks noChangeAspect="1"/>
          </p:cNvPicPr>
          <p:nvPr userDrawn="1"/>
        </p:nvPicPr>
        <p:blipFill rotWithShape="1">
          <a:blip r:embed="rId2">
            <a:extLst>
              <a:ext uri="{28A0092B-C50C-407E-A947-70E740481C1C}">
                <a14:useLocalDpi xmlns:a14="http://schemas.microsoft.com/office/drawing/2010/main" val="0"/>
              </a:ext>
            </a:extLst>
          </a:blip>
          <a:srcRect b="35671"/>
          <a:stretch/>
        </p:blipFill>
        <p:spPr>
          <a:xfrm>
            <a:off x="1092200" y="6300924"/>
            <a:ext cx="952955" cy="296428"/>
          </a:xfrm>
          <a:prstGeom prst="rect">
            <a:avLst/>
          </a:prstGeom>
        </p:spPr>
      </p:pic>
      <p:pic>
        <p:nvPicPr>
          <p:cNvPr id="17" name="Billed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626" y="299694"/>
            <a:ext cx="3543300" cy="380302"/>
          </a:xfrm>
          <a:prstGeom prst="rect">
            <a:avLst/>
          </a:prstGeom>
        </p:spPr>
      </p:pic>
      <p:pic>
        <p:nvPicPr>
          <p:cNvPr id="18" name="Picture 2" descr="Q:\VFL_Visuel_Identitet\Særlige grafikfiler - fonde\NYT LD LOGO PR. 2.9.13\LD_LOGO_2013.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79258" y="5084408"/>
            <a:ext cx="2596171" cy="1008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112803"/>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fsnitsoverskrif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72000" y="4406899"/>
            <a:ext cx="7200400" cy="1684800"/>
          </a:xfrm>
        </p:spPr>
        <p:txBody>
          <a:bodyPr anchor="t">
            <a:normAutofit/>
          </a:bodyPr>
          <a:lstStyle>
            <a:lvl1pPr algn="l">
              <a:defRPr sz="3000" b="1" cap="all"/>
            </a:lvl1pPr>
          </a:lstStyle>
          <a:p>
            <a:r>
              <a:rPr lang="da-DK" smtClean="0"/>
              <a:t>Klik for at redigere i master</a:t>
            </a:r>
            <a:endParaRPr lang="da-DK" dirty="0"/>
          </a:p>
        </p:txBody>
      </p:sp>
      <p:sp>
        <p:nvSpPr>
          <p:cNvPr id="3" name="Pladsholder til tekst 2"/>
          <p:cNvSpPr>
            <a:spLocks noGrp="1"/>
          </p:cNvSpPr>
          <p:nvPr>
            <p:ph type="body" idx="1"/>
          </p:nvPr>
        </p:nvSpPr>
        <p:spPr>
          <a:xfrm>
            <a:off x="972000" y="2906713"/>
            <a:ext cx="7200400" cy="1500187"/>
          </a:xfrm>
          <a:prstGeom prst="rect">
            <a:avLst/>
          </a:prstGeom>
        </p:spPr>
        <p:txBody>
          <a:bodyPr anchor="b"/>
          <a:lstStyle>
            <a:lvl1pPr marL="0" indent="0">
              <a:buNone/>
              <a:defRPr sz="2000">
                <a:solidFill>
                  <a:srgbClr val="4C4D4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pic>
        <p:nvPicPr>
          <p:cNvPr id="9" name="Bille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om">
    <p:bg>
      <p:bgPr>
        <a:solidFill>
          <a:schemeClr val="bg1"/>
        </a:solidFill>
        <a:effectLst/>
      </p:bgPr>
    </p:bg>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a-DK" smtClean="0"/>
              <a:t>Klik for at redigere i master</a:t>
            </a:r>
            <a:endParaRPr lang="da-DK"/>
          </a:p>
        </p:txBody>
      </p:sp>
      <p:pic>
        <p:nvPicPr>
          <p:cNvPr id="7" name="Bille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Billede i fuld størrelse">
    <p:spTree>
      <p:nvGrpSpPr>
        <p:cNvPr id="1" name=""/>
        <p:cNvGrpSpPr/>
        <p:nvPr/>
      </p:nvGrpSpPr>
      <p:grpSpPr>
        <a:xfrm>
          <a:off x="0" y="0"/>
          <a:ext cx="0" cy="0"/>
          <a:chOff x="0" y="0"/>
          <a:chExt cx="0" cy="0"/>
        </a:xfrm>
      </p:grpSpPr>
      <p:sp>
        <p:nvSpPr>
          <p:cNvPr id="5" name="Pladsholder til billede 4"/>
          <p:cNvSpPr>
            <a:spLocks noGrp="1"/>
          </p:cNvSpPr>
          <p:nvPr>
            <p:ph type="pic" sz="quarter" idx="11"/>
          </p:nvPr>
        </p:nvSpPr>
        <p:spPr>
          <a:xfrm>
            <a:off x="0" y="0"/>
            <a:ext cx="9144000" cy="6858000"/>
          </a:xfrm>
          <a:prstGeom prst="rect">
            <a:avLst/>
          </a:prstGeom>
        </p:spPr>
        <p:txBody>
          <a:bodyPr rtlCol="0">
            <a:normAutofit/>
          </a:bodyPr>
          <a:lstStyle>
            <a:lvl1pPr marL="0" indent="0">
              <a:buNone/>
              <a:defRPr/>
            </a:lvl1pPr>
          </a:lstStyle>
          <a:p>
            <a:pPr lvl="0"/>
            <a:r>
              <a:rPr lang="da-DK" noProof="0" smtClean="0"/>
              <a:t>Klik på ikonet for at tilføje et billede</a:t>
            </a:r>
            <a:endParaRPr lang="da-DK" noProof="0" dirty="0"/>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o indholdsobjekter">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72000" y="979200"/>
            <a:ext cx="7200400" cy="1143000"/>
          </a:xfrm>
        </p:spPr>
        <p:txBody>
          <a:bodyPr/>
          <a:lstStyle>
            <a:lvl1pPr algn="l">
              <a:defRPr sz="3000" b="1"/>
            </a:lvl1pPr>
          </a:lstStyle>
          <a:p>
            <a:r>
              <a:rPr lang="da-DK" smtClean="0"/>
              <a:t>Klik for at redigere i master</a:t>
            </a:r>
            <a:endParaRPr lang="da-DK" dirty="0"/>
          </a:p>
        </p:txBody>
      </p:sp>
      <p:sp>
        <p:nvSpPr>
          <p:cNvPr id="3" name="Pladsholder til indhold 2"/>
          <p:cNvSpPr>
            <a:spLocks noGrp="1"/>
          </p:cNvSpPr>
          <p:nvPr>
            <p:ph sz="half" idx="1"/>
          </p:nvPr>
        </p:nvSpPr>
        <p:spPr>
          <a:xfrm>
            <a:off x="972000" y="2122201"/>
            <a:ext cx="3528000" cy="4258800"/>
          </a:xfrm>
          <a:prstGeom prst="rect">
            <a:avLst/>
          </a:prstGeom>
          <a:noFill/>
          <a:ln w="9525">
            <a:noFill/>
            <a:miter lim="800000"/>
            <a:headEnd/>
            <a:tailEnd/>
          </a:ln>
        </p:spPr>
        <p:txBody>
          <a:bodyPr/>
          <a:lstStyle>
            <a:lvl1pPr marL="432000" indent="-432000" algn="l" defTabSz="457200" rtl="0" eaLnBrk="0" fontAlgn="base" hangingPunct="0">
              <a:spcBef>
                <a:spcPct val="20000"/>
              </a:spcBef>
              <a:spcAft>
                <a:spcPct val="0"/>
              </a:spcAft>
              <a:buFontTx/>
              <a:buBlip>
                <a:blip r:embed="rId2"/>
              </a:buBlip>
              <a:defRPr lang="da-DK" sz="2400" kern="1200" dirty="0" smtClean="0">
                <a:solidFill>
                  <a:schemeClr val="tx1"/>
                </a:solidFill>
                <a:latin typeface="Arial" pitchFamily="34" charset="0"/>
                <a:ea typeface="+mn-ea"/>
                <a:cs typeface="Arial" pitchFamily="34" charset="0"/>
              </a:defRPr>
            </a:lvl1pPr>
            <a:lvl2pPr marL="864000" indent="-432000" algn="l" defTabSz="457200" rtl="0" eaLnBrk="0" fontAlgn="base" hangingPunct="0">
              <a:spcBef>
                <a:spcPct val="20000"/>
              </a:spcBef>
              <a:spcAft>
                <a:spcPct val="0"/>
              </a:spcAft>
              <a:buFontTx/>
              <a:buBlip>
                <a:blip r:embed="rId2"/>
              </a:buBlip>
              <a:defRPr lang="da-DK" sz="2000" kern="1200" dirty="0" smtClean="0">
                <a:solidFill>
                  <a:schemeClr val="tx1"/>
                </a:solidFill>
                <a:latin typeface="Arial" pitchFamily="34" charset="0"/>
                <a:ea typeface="+mn-ea"/>
                <a:cs typeface="Arial" pitchFamily="34" charset="0"/>
              </a:defRPr>
            </a:lvl2pPr>
            <a:lvl3pPr marL="1296000" indent="-432000" algn="l" defTabSz="457200" rtl="0" eaLnBrk="0" fontAlgn="base" hangingPunct="0">
              <a:spcBef>
                <a:spcPct val="20000"/>
              </a:spcBef>
              <a:spcAft>
                <a:spcPct val="0"/>
              </a:spcAft>
              <a:buFontTx/>
              <a:buBlip>
                <a:blip r:embed="rId2"/>
              </a:buBlip>
              <a:defRPr sz="2000"/>
            </a:lvl3pPr>
            <a:lvl4pPr marL="1728000" indent="-432000" algn="l" defTabSz="457200" rtl="0" eaLnBrk="0" fontAlgn="base" hangingPunct="0">
              <a:spcBef>
                <a:spcPct val="20000"/>
              </a:spcBef>
              <a:spcAft>
                <a:spcPct val="0"/>
              </a:spcAft>
              <a:buFontTx/>
              <a:buBlip>
                <a:blip r:embed="rId2"/>
              </a:buBlip>
              <a:defRPr sz="2000"/>
            </a:lvl4pPr>
            <a:lvl5pPr marL="2160000" indent="-432000" algn="l" defTabSz="457200" rtl="0" eaLnBrk="0" fontAlgn="base" hangingPunct="0">
              <a:spcBef>
                <a:spcPct val="20000"/>
              </a:spcBef>
              <a:spcAft>
                <a:spcPct val="0"/>
              </a:spcAft>
              <a:buFontTx/>
              <a:buBlip>
                <a:blip r:embed="rId2"/>
              </a:buBlip>
              <a:defRPr sz="20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4" name="Pladsholder til indhold 3"/>
          <p:cNvSpPr>
            <a:spLocks noGrp="1"/>
          </p:cNvSpPr>
          <p:nvPr>
            <p:ph sz="half" idx="2"/>
          </p:nvPr>
        </p:nvSpPr>
        <p:spPr>
          <a:xfrm>
            <a:off x="4644008" y="2124000"/>
            <a:ext cx="3528392" cy="4258800"/>
          </a:xfrm>
          <a:prstGeom prst="rect">
            <a:avLst/>
          </a:prstGeom>
          <a:noFill/>
          <a:ln w="9525">
            <a:noFill/>
            <a:miter lim="800000"/>
            <a:headEnd/>
            <a:tailEnd/>
          </a:ln>
        </p:spPr>
        <p:txBody>
          <a:bodyPr/>
          <a:lstStyle>
            <a:lvl1pPr marL="432000" indent="-432000" algn="l" defTabSz="457200" rtl="0" eaLnBrk="0" fontAlgn="base" hangingPunct="0">
              <a:spcBef>
                <a:spcPct val="20000"/>
              </a:spcBef>
              <a:spcAft>
                <a:spcPct val="0"/>
              </a:spcAft>
              <a:buFontTx/>
              <a:buBlip>
                <a:blip r:embed="rId2"/>
              </a:buBlip>
              <a:defRPr lang="da-DK" sz="2400" kern="1200" dirty="0" smtClean="0">
                <a:solidFill>
                  <a:schemeClr val="tx1"/>
                </a:solidFill>
                <a:latin typeface="Arial" pitchFamily="34" charset="0"/>
                <a:ea typeface="+mn-ea"/>
                <a:cs typeface="Arial" pitchFamily="34" charset="0"/>
              </a:defRPr>
            </a:lvl1pPr>
            <a:lvl2pPr marL="864000" indent="-432000" algn="l" defTabSz="457200" rtl="0" eaLnBrk="0" fontAlgn="base" hangingPunct="0">
              <a:spcBef>
                <a:spcPct val="20000"/>
              </a:spcBef>
              <a:spcAft>
                <a:spcPct val="0"/>
              </a:spcAft>
              <a:buFontTx/>
              <a:buBlip>
                <a:blip r:embed="rId2"/>
              </a:buBlip>
              <a:defRPr lang="da-DK" sz="2000" kern="1200" dirty="0" smtClean="0">
                <a:solidFill>
                  <a:schemeClr val="tx1"/>
                </a:solidFill>
                <a:latin typeface="Arial" pitchFamily="34" charset="0"/>
                <a:ea typeface="+mn-ea"/>
                <a:cs typeface="Arial" pitchFamily="34" charset="0"/>
              </a:defRPr>
            </a:lvl2pPr>
            <a:lvl3pPr marL="1296000" indent="-432000" algn="l" defTabSz="457200" rtl="0" eaLnBrk="0" fontAlgn="base" hangingPunct="0">
              <a:spcBef>
                <a:spcPct val="20000"/>
              </a:spcBef>
              <a:spcAft>
                <a:spcPct val="0"/>
              </a:spcAft>
              <a:buFontTx/>
              <a:buBlip>
                <a:blip r:embed="rId2"/>
              </a:buBlip>
              <a:defRPr lang="da-DK" sz="2000" kern="1200" dirty="0" smtClean="0">
                <a:solidFill>
                  <a:schemeClr val="tx1"/>
                </a:solidFill>
                <a:latin typeface="Arial" pitchFamily="34" charset="0"/>
                <a:ea typeface="+mn-ea"/>
                <a:cs typeface="Arial" pitchFamily="34" charset="0"/>
              </a:defRPr>
            </a:lvl3pPr>
            <a:lvl4pPr marL="1728000" indent="-432000" algn="l" defTabSz="457200" rtl="0" eaLnBrk="0" fontAlgn="base" hangingPunct="0">
              <a:spcBef>
                <a:spcPct val="20000"/>
              </a:spcBef>
              <a:spcAft>
                <a:spcPct val="0"/>
              </a:spcAft>
              <a:buFontTx/>
              <a:buBlip>
                <a:blip r:embed="rId2"/>
              </a:buBlip>
              <a:defRPr lang="da-DK" sz="2000" kern="1200" dirty="0" smtClean="0">
                <a:solidFill>
                  <a:schemeClr val="tx1"/>
                </a:solidFill>
                <a:latin typeface="Arial" pitchFamily="34" charset="0"/>
                <a:ea typeface="+mn-ea"/>
                <a:cs typeface="Arial" pitchFamily="34" charset="0"/>
              </a:defRPr>
            </a:lvl4pPr>
            <a:lvl5pPr marL="2160000" indent="-432000" algn="l" defTabSz="457200" rtl="0" eaLnBrk="0" fontAlgn="base" hangingPunct="0">
              <a:spcBef>
                <a:spcPct val="20000"/>
              </a:spcBef>
              <a:spcAft>
                <a:spcPct val="0"/>
              </a:spcAft>
              <a:buFontTx/>
              <a:buBlip>
                <a:blip r:embed="rId2"/>
              </a:buBlip>
              <a:defRPr lang="da-DK" sz="20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pic>
        <p:nvPicPr>
          <p:cNvPr id="10" name="Bille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auseslide 1">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076056" y="2234142"/>
            <a:ext cx="3749651" cy="3859154"/>
          </a:xfrm>
        </p:spPr>
        <p:txBody>
          <a:bodyPr anchor="t">
            <a:normAutofit/>
          </a:bodyPr>
          <a:lstStyle>
            <a:lvl1pPr algn="r">
              <a:defRPr sz="2400" b="1"/>
            </a:lvl1pPr>
          </a:lstStyle>
          <a:p>
            <a:r>
              <a:rPr lang="da-DK" smtClean="0"/>
              <a:t>Klik for at redigere i master</a:t>
            </a:r>
            <a:endParaRPr lang="da-DK" dirty="0"/>
          </a:p>
        </p:txBody>
      </p:sp>
      <p:pic>
        <p:nvPicPr>
          <p:cNvPr id="5" name="Bille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sp>
        <p:nvSpPr>
          <p:cNvPr id="4" name="Pladsholder til billede 7"/>
          <p:cNvSpPr>
            <a:spLocks noGrp="1"/>
          </p:cNvSpPr>
          <p:nvPr>
            <p:ph type="pic" sz="quarter" idx="14" hasCustomPrompt="1"/>
          </p:nvPr>
        </p:nvSpPr>
        <p:spPr>
          <a:xfrm>
            <a:off x="6156176" y="116632"/>
            <a:ext cx="2664296" cy="684000"/>
          </a:xfrm>
          <a:prstGeom prst="rect">
            <a:avLst/>
          </a:prstGeom>
          <a:noFill/>
          <a:ln w="9525">
            <a:noFill/>
            <a:miter lim="800000"/>
            <a:headEnd/>
            <a:tailEnd/>
          </a:ln>
        </p:spPr>
        <p:txBody>
          <a:bodyPr rtlCol="0" anchor="ctr">
            <a:normAutofit/>
          </a:bodyPr>
          <a:lstStyle>
            <a:lvl1pPr algn="r">
              <a:buNone/>
              <a:defRPr lang="da-DK" sz="16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auseslide 2">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076056" y="2234142"/>
            <a:ext cx="3749651" cy="3859154"/>
          </a:xfrm>
        </p:spPr>
        <p:txBody>
          <a:bodyPr anchor="t">
            <a:normAutofit/>
          </a:bodyPr>
          <a:lstStyle>
            <a:lvl1pPr algn="r">
              <a:defRPr sz="2400" b="1"/>
            </a:lvl1pPr>
          </a:lstStyle>
          <a:p>
            <a:r>
              <a:rPr lang="da-DK" smtClean="0"/>
              <a:t>Klik for at redigere i master</a:t>
            </a:r>
            <a:endParaRPr lang="da-DK" dirty="0"/>
          </a:p>
        </p:txBody>
      </p:sp>
      <p:pic>
        <p:nvPicPr>
          <p:cNvPr id="5" name="Bille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sp>
        <p:nvSpPr>
          <p:cNvPr id="4" name="Pladsholder til billede 7"/>
          <p:cNvSpPr>
            <a:spLocks noGrp="1"/>
          </p:cNvSpPr>
          <p:nvPr>
            <p:ph type="pic" sz="quarter" idx="14" hasCustomPrompt="1"/>
          </p:nvPr>
        </p:nvSpPr>
        <p:spPr>
          <a:xfrm>
            <a:off x="6156176" y="116632"/>
            <a:ext cx="2664296" cy="684000"/>
          </a:xfrm>
          <a:prstGeom prst="rect">
            <a:avLst/>
          </a:prstGeom>
          <a:noFill/>
          <a:ln w="9525">
            <a:noFill/>
            <a:miter lim="800000"/>
            <a:headEnd/>
            <a:tailEnd/>
          </a:ln>
        </p:spPr>
        <p:txBody>
          <a:bodyPr rtlCol="0" anchor="ctr">
            <a:normAutofit/>
          </a:bodyPr>
          <a:lstStyle>
            <a:lvl1pPr algn="r">
              <a:buNone/>
              <a:defRPr lang="da-DK" sz="16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extLst>
      <p:ext uri="{BB962C8B-B14F-4D97-AF65-F5344CB8AC3E}">
        <p14:creationId xmlns:p14="http://schemas.microsoft.com/office/powerpoint/2010/main" val="2043976880"/>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972000" y="980728"/>
            <a:ext cx="771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err="1" smtClean="0"/>
              <a:t>Klik</a:t>
            </a:r>
            <a:r>
              <a:rPr lang="en-US" dirty="0" smtClean="0"/>
              <a:t> for at </a:t>
            </a:r>
            <a:r>
              <a:rPr lang="en-US" dirty="0" err="1" smtClean="0"/>
              <a:t>indsætte</a:t>
            </a:r>
            <a:r>
              <a:rPr lang="en-US" dirty="0" smtClean="0"/>
              <a:t> </a:t>
            </a:r>
            <a:r>
              <a:rPr lang="en-US" dirty="0" err="1" smtClean="0"/>
              <a:t>titel</a:t>
            </a:r>
            <a:r>
              <a:rPr lang="en-US" dirty="0" smtClean="0"/>
              <a:t> </a:t>
            </a:r>
            <a:endParaRPr lang="da-DK" dirty="0" smtClean="0"/>
          </a:p>
        </p:txBody>
      </p:sp>
      <p:sp>
        <p:nvSpPr>
          <p:cNvPr id="1027" name="Pladsholder til tekst 1"/>
          <p:cNvSpPr>
            <a:spLocks noGrp="1"/>
          </p:cNvSpPr>
          <p:nvPr>
            <p:ph type="body" idx="1"/>
          </p:nvPr>
        </p:nvSpPr>
        <p:spPr bwMode="auto">
          <a:xfrm>
            <a:off x="972000" y="2123728"/>
            <a:ext cx="7714800" cy="42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p:txBody>
      </p:sp>
      <p:pic>
        <p:nvPicPr>
          <p:cNvPr id="9" name="Billede 3" descr="tekst_side2.png"/>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a:off x="0" y="-11113"/>
            <a:ext cx="9144000" cy="1019176"/>
          </a:xfrm>
          <a:prstGeom prst="rect">
            <a:avLst/>
          </a:prstGeom>
          <a:noFill/>
          <a:ln w="9525">
            <a:noFill/>
            <a:miter lim="800000"/>
            <a:headEnd/>
            <a:tailEnd/>
          </a:ln>
        </p:spPr>
      </p:pic>
      <p:pic>
        <p:nvPicPr>
          <p:cNvPr id="8" name="Billed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sp>
        <p:nvSpPr>
          <p:cNvPr id="10" name="Pladsholder til dato 3"/>
          <p:cNvSpPr>
            <a:spLocks noGrp="1"/>
          </p:cNvSpPr>
          <p:nvPr>
            <p:ph type="dt" sz="half" idx="2"/>
          </p:nvPr>
        </p:nvSpPr>
        <p:spPr>
          <a:xfrm>
            <a:off x="1069975" y="6492875"/>
            <a:ext cx="2133600" cy="365125"/>
          </a:xfrm>
          <a:prstGeom prst="rect">
            <a:avLst/>
          </a:prstGeom>
        </p:spPr>
        <p:txBody>
          <a:bodyPr/>
          <a:lstStyle>
            <a:lvl1pPr algn="l">
              <a:defRPr sz="1200">
                <a:solidFill>
                  <a:schemeClr val="tx1">
                    <a:tint val="75000"/>
                  </a:schemeClr>
                </a:solidFill>
              </a:defRPr>
            </a:lvl1pPr>
          </a:lstStyle>
          <a:p>
            <a:pPr>
              <a:defRPr/>
            </a:pPr>
            <a:fld id="{646978FC-87EC-43D5-A233-83790AF7C5F4}" type="datetime2">
              <a:rPr lang="da-DK" smtClean="0"/>
              <a:pPr>
                <a:defRPr/>
              </a:pPr>
              <a:t>7. oktober 2014</a:t>
            </a:fld>
            <a:endParaRPr lang="da-DK" dirty="0"/>
          </a:p>
        </p:txBody>
      </p:sp>
      <p:sp>
        <p:nvSpPr>
          <p:cNvPr id="11" name="Pladsholder til diasnummer 4"/>
          <p:cNvSpPr>
            <a:spLocks noGrp="1"/>
          </p:cNvSpPr>
          <p:nvPr>
            <p:ph type="sldNum" sz="quarter" idx="4"/>
          </p:nvPr>
        </p:nvSpPr>
        <p:spPr>
          <a:xfrm>
            <a:off x="301625" y="6492875"/>
            <a:ext cx="825500" cy="365125"/>
          </a:xfrm>
          <a:prstGeom prst="rect">
            <a:avLst/>
          </a:prstGeom>
        </p:spPr>
        <p:txBody>
          <a:bodyPr/>
          <a:lstStyle>
            <a:lvl1pPr algn="r">
              <a:defRPr sz="1200">
                <a:solidFill>
                  <a:schemeClr val="tx1">
                    <a:tint val="75000"/>
                  </a:schemeClr>
                </a:solidFill>
              </a:defRPr>
            </a:lvl1pPr>
          </a:lstStyle>
          <a:p>
            <a:pPr>
              <a:defRPr/>
            </a:pPr>
            <a:fld id="{32EA3071-399C-41CA-B779-F21EED4EC28E}" type="slidenum">
              <a:rPr lang="da-DK"/>
              <a:pPr>
                <a:defRPr/>
              </a:pPr>
              <a:t>‹nr.›</a:t>
            </a:fld>
            <a:r>
              <a:rPr lang="da-DK" dirty="0">
                <a:solidFill>
                  <a:schemeClr val="bg1"/>
                </a:solidFill>
              </a:rPr>
              <a:t>...</a:t>
            </a:r>
            <a:r>
              <a:rPr lang="da-DK" dirty="0"/>
              <a:t>|</a:t>
            </a:r>
          </a:p>
        </p:txBody>
      </p:sp>
    </p:spTree>
  </p:cSld>
  <p:clrMap bg1="lt1" tx1="dk1" bg2="lt2" tx2="dk2" accent1="accent1" accent2="accent2" accent3="accent3" accent4="accent4" accent5="accent5" accent6="accent6" hlink="hlink" folHlink="folHlink"/>
  <p:sldLayoutIdLst>
    <p:sldLayoutId id="2147484400" r:id="rId1"/>
    <p:sldLayoutId id="2147484353" r:id="rId2"/>
    <p:sldLayoutId id="2147484401" r:id="rId3"/>
    <p:sldLayoutId id="2147484356" r:id="rId4"/>
    <p:sldLayoutId id="2147484354" r:id="rId5"/>
    <p:sldLayoutId id="2147484344" r:id="rId6"/>
    <p:sldLayoutId id="2147484357" r:id="rId7"/>
    <p:sldLayoutId id="2147484355" r:id="rId8"/>
    <p:sldLayoutId id="2147484369" r:id="rId9"/>
    <p:sldLayoutId id="2147484360" r:id="rId10"/>
    <p:sldLayoutId id="2147484358" r:id="rId11"/>
    <p:sldLayoutId id="2147484359" r:id="rId12"/>
    <p:sldLayoutId id="2147484402" r:id="rId13"/>
    <p:sldLayoutId id="2147484403" r:id="rId14"/>
    <p:sldLayoutId id="2147484404" r:id="rId15"/>
  </p:sldLayoutIdLst>
  <p:transition spd="med">
    <p:fade/>
  </p:transition>
  <p:timing>
    <p:tnLst>
      <p:par>
        <p:cTn id="1" dur="indefinite" restart="never" nodeType="tmRoot"/>
      </p:par>
    </p:tnLst>
  </p:timing>
  <p:hf hdr="0"/>
  <p:txStyles>
    <p:titleStyle>
      <a:lvl1pPr algn="l" defTabSz="457200" rtl="0" eaLnBrk="1" fontAlgn="base" hangingPunct="1">
        <a:spcBef>
          <a:spcPct val="0"/>
        </a:spcBef>
        <a:spcAft>
          <a:spcPct val="0"/>
        </a:spcAft>
        <a:defRPr sz="3000" b="1" kern="1200">
          <a:solidFill>
            <a:schemeClr val="tx1">
              <a:lumMod val="75000"/>
            </a:schemeClr>
          </a:solidFill>
          <a:latin typeface="Arial" pitchFamily="34" charset="0"/>
          <a:ea typeface="+mj-ea"/>
          <a:cs typeface="Arial" pitchFamily="34" charset="0"/>
        </a:defRPr>
      </a:lvl1pPr>
      <a:lvl2pPr algn="l" defTabSz="457200" rtl="0" eaLnBrk="1" fontAlgn="base" hangingPunct="1">
        <a:spcBef>
          <a:spcPct val="0"/>
        </a:spcBef>
        <a:spcAft>
          <a:spcPct val="0"/>
        </a:spcAft>
        <a:defRPr sz="3600">
          <a:solidFill>
            <a:schemeClr val="tx1"/>
          </a:solidFill>
          <a:latin typeface="Arial" charset="0"/>
          <a:cs typeface="Arial" charset="0"/>
        </a:defRPr>
      </a:lvl2pPr>
      <a:lvl3pPr algn="l" defTabSz="457200" rtl="0" eaLnBrk="1" fontAlgn="base" hangingPunct="1">
        <a:spcBef>
          <a:spcPct val="0"/>
        </a:spcBef>
        <a:spcAft>
          <a:spcPct val="0"/>
        </a:spcAft>
        <a:defRPr sz="3600">
          <a:solidFill>
            <a:schemeClr val="tx1"/>
          </a:solidFill>
          <a:latin typeface="Arial" charset="0"/>
          <a:cs typeface="Arial" charset="0"/>
        </a:defRPr>
      </a:lvl3pPr>
      <a:lvl4pPr algn="l" defTabSz="457200" rtl="0" eaLnBrk="1" fontAlgn="base" hangingPunct="1">
        <a:spcBef>
          <a:spcPct val="0"/>
        </a:spcBef>
        <a:spcAft>
          <a:spcPct val="0"/>
        </a:spcAft>
        <a:defRPr sz="3600">
          <a:solidFill>
            <a:schemeClr val="tx1"/>
          </a:solidFill>
          <a:latin typeface="Arial" charset="0"/>
          <a:cs typeface="Arial" charset="0"/>
        </a:defRPr>
      </a:lvl4pPr>
      <a:lvl5pPr algn="l" defTabSz="457200" rtl="0" eaLnBrk="1" fontAlgn="base" hangingPunct="1">
        <a:spcBef>
          <a:spcPct val="0"/>
        </a:spcBef>
        <a:spcAft>
          <a:spcPct val="0"/>
        </a:spcAft>
        <a:defRPr sz="36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p:titleStyle>
    <p:bodyStyle>
      <a:lvl1pPr marL="447675" indent="-447675" algn="l" defTabSz="457200" rtl="0" eaLnBrk="1" fontAlgn="base" hangingPunct="1">
        <a:spcBef>
          <a:spcPct val="20000"/>
        </a:spcBef>
        <a:spcAft>
          <a:spcPct val="0"/>
        </a:spcAft>
        <a:buClr>
          <a:schemeClr val="accent2"/>
        </a:buClr>
        <a:buFont typeface="Wingdings" pitchFamily="2" charset="2"/>
        <a:buChar char="¢"/>
        <a:defRPr lang="en-US" sz="2800" kern="1200" dirty="0">
          <a:solidFill>
            <a:schemeClr val="tx1">
              <a:lumMod val="75000"/>
            </a:schemeClr>
          </a:solidFill>
          <a:latin typeface="Arial" pitchFamily="34" charset="0"/>
          <a:ea typeface="+mn-ea"/>
          <a:cs typeface="Arial" pitchFamily="34" charset="0"/>
        </a:defRPr>
      </a:lvl1pPr>
      <a:lvl2pPr marL="863600" indent="-431800" algn="l" defTabSz="457200" rtl="0" eaLnBrk="1" fontAlgn="base" hangingPunct="1">
        <a:spcBef>
          <a:spcPct val="20000"/>
        </a:spcBef>
        <a:spcAft>
          <a:spcPct val="0"/>
        </a:spcAft>
        <a:buClr>
          <a:schemeClr val="accent2"/>
        </a:buClr>
        <a:buSzPct val="95000"/>
        <a:buFont typeface="Wingdings" pitchFamily="2" charset="2"/>
        <a:buChar char="¢"/>
        <a:defRPr lang="en-US" sz="2400" kern="1200" dirty="0">
          <a:solidFill>
            <a:schemeClr val="tx1">
              <a:lumMod val="75000"/>
            </a:schemeClr>
          </a:solidFill>
          <a:latin typeface="Arial" pitchFamily="34" charset="0"/>
          <a:ea typeface="+mn-ea"/>
          <a:cs typeface="Arial" pitchFamily="34" charset="0"/>
        </a:defRPr>
      </a:lvl2pPr>
      <a:lvl3pPr marL="1295400" indent="-431800" algn="l" defTabSz="457200" rtl="0" eaLnBrk="1" fontAlgn="base" hangingPunct="1">
        <a:spcBef>
          <a:spcPct val="20000"/>
        </a:spcBef>
        <a:spcAft>
          <a:spcPct val="0"/>
        </a:spcAft>
        <a:buClr>
          <a:schemeClr val="accent2"/>
        </a:buClr>
        <a:buSzPct val="90000"/>
        <a:buFont typeface="Wingdings" pitchFamily="2" charset="2"/>
        <a:buChar char="¢"/>
        <a:defRPr lang="en-US" sz="2400" kern="1200" dirty="0">
          <a:solidFill>
            <a:schemeClr val="tx1">
              <a:lumMod val="75000"/>
            </a:schemeClr>
          </a:solidFill>
          <a:latin typeface="Arial" pitchFamily="34" charset="0"/>
          <a:ea typeface="+mn-ea"/>
          <a:cs typeface="Arial" pitchFamily="34" charset="0"/>
        </a:defRPr>
      </a:lvl3pPr>
      <a:lvl4pPr marL="1727200" indent="-431800" algn="l" defTabSz="457200" rtl="0" eaLnBrk="1" fontAlgn="base" hangingPunct="1">
        <a:spcBef>
          <a:spcPct val="20000"/>
        </a:spcBef>
        <a:spcAft>
          <a:spcPct val="0"/>
        </a:spcAft>
        <a:buClr>
          <a:schemeClr val="accent2"/>
        </a:buClr>
        <a:buSzPct val="90000"/>
        <a:buFont typeface="Wingdings" pitchFamily="2" charset="2"/>
        <a:buChar char="¢"/>
        <a:defRPr lang="en-US" sz="2400" kern="1200" dirty="0">
          <a:solidFill>
            <a:schemeClr val="tx1">
              <a:lumMod val="75000"/>
            </a:schemeClr>
          </a:solidFill>
          <a:latin typeface="Arial" pitchFamily="34" charset="0"/>
          <a:ea typeface="+mn-ea"/>
          <a:cs typeface="Arial" pitchFamily="34" charset="0"/>
        </a:defRPr>
      </a:lvl4pPr>
      <a:lvl5pPr marL="2159000" indent="-431800" algn="l" defTabSz="457200" rtl="0" eaLnBrk="1" fontAlgn="base" hangingPunct="1">
        <a:spcBef>
          <a:spcPct val="20000"/>
        </a:spcBef>
        <a:spcAft>
          <a:spcPct val="0"/>
        </a:spcAft>
        <a:buClr>
          <a:schemeClr val="accent2"/>
        </a:buClr>
        <a:buSzPct val="90000"/>
        <a:buFont typeface="Wingdings" pitchFamily="2" charset="2"/>
        <a:buChar char="¢"/>
        <a:defRPr lang="da-DK" sz="2400" kern="1200" dirty="0">
          <a:solidFill>
            <a:schemeClr val="tx1">
              <a:lumMod val="75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uropa.eu/legislation_summaries/agriculture/general_framework/l60032_en.htm" TargetMode="External"/><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NUL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p:cNvSpPr>
            <a:spLocks noGrp="1"/>
          </p:cNvSpPr>
          <p:nvPr>
            <p:ph type="subTitle" idx="1"/>
          </p:nvPr>
        </p:nvSpPr>
        <p:spPr/>
        <p:txBody>
          <a:bodyPr/>
          <a:lstStyle/>
          <a:p>
            <a:r>
              <a:rPr lang="da-DK" dirty="0" smtClean="0"/>
              <a:t>Anders Fogh</a:t>
            </a:r>
            <a:endParaRPr lang="da-DK" dirty="0"/>
          </a:p>
          <a:p>
            <a:endParaRPr lang="da-DK" dirty="0" smtClean="0"/>
          </a:p>
          <a:p>
            <a:endParaRPr lang="da-DK" dirty="0" smtClean="0"/>
          </a:p>
          <a:p>
            <a:r>
              <a:rPr lang="da-DK" dirty="0" smtClean="0"/>
              <a:t>Videncentret for Lan</a:t>
            </a:r>
            <a:r>
              <a:rPr lang="da-DK" dirty="0"/>
              <a:t>d</a:t>
            </a:r>
            <a:r>
              <a:rPr lang="da-DK" dirty="0" smtClean="0"/>
              <a:t>brug</a:t>
            </a:r>
          </a:p>
          <a:p>
            <a:r>
              <a:rPr lang="da-DK" dirty="0" smtClean="0"/>
              <a:t>8-10-2014</a:t>
            </a:r>
            <a:endParaRPr lang="da-DK" dirty="0"/>
          </a:p>
        </p:txBody>
      </p:sp>
      <p:sp>
        <p:nvSpPr>
          <p:cNvPr id="3" name="Titel 2"/>
          <p:cNvSpPr>
            <a:spLocks noGrp="1"/>
          </p:cNvSpPr>
          <p:nvPr>
            <p:ph type="title"/>
          </p:nvPr>
        </p:nvSpPr>
        <p:spPr/>
        <p:txBody>
          <a:bodyPr/>
          <a:lstStyle/>
          <a:p>
            <a:r>
              <a:rPr lang="da-DK" dirty="0" smtClean="0"/>
              <a:t>Fremtidig afstamningskontrol med </a:t>
            </a:r>
            <a:r>
              <a:rPr lang="da-DK" dirty="0" err="1" smtClean="0"/>
              <a:t>SNP’er</a:t>
            </a:r>
            <a:endParaRPr lang="da-DK" dirty="0"/>
          </a:p>
        </p:txBody>
      </p:sp>
      <p:grpSp>
        <p:nvGrpSpPr>
          <p:cNvPr id="4" name="Gruppe 3"/>
          <p:cNvGrpSpPr/>
          <p:nvPr/>
        </p:nvGrpSpPr>
        <p:grpSpPr>
          <a:xfrm>
            <a:off x="6444208" y="5534749"/>
            <a:ext cx="2515682" cy="990595"/>
            <a:chOff x="6259747" y="4053642"/>
            <a:chExt cx="2515682" cy="990595"/>
          </a:xfrm>
        </p:grpSpPr>
        <p:grpSp>
          <p:nvGrpSpPr>
            <p:cNvPr id="5" name="Gruppe 4"/>
            <p:cNvGrpSpPr/>
            <p:nvPr/>
          </p:nvGrpSpPr>
          <p:grpSpPr>
            <a:xfrm>
              <a:off x="6300191" y="4053642"/>
              <a:ext cx="2475238" cy="990595"/>
              <a:chOff x="6300191" y="4053642"/>
              <a:chExt cx="2475238" cy="990595"/>
            </a:xfrm>
          </p:grpSpPr>
          <p:sp>
            <p:nvSpPr>
              <p:cNvPr id="10" name="Rektangel 9"/>
              <p:cNvSpPr/>
              <p:nvPr/>
            </p:nvSpPr>
            <p:spPr>
              <a:xfrm>
                <a:off x="6300192" y="4053643"/>
                <a:ext cx="2475237" cy="9905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11" name="Picture 4" descr="U:\OfficeSkabeloner\Imagebilleder\Logoer\banner_høj_kvalit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1" y="4053642"/>
                <a:ext cx="2475237" cy="990594"/>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kstboks 5"/>
            <p:cNvSpPr txBox="1"/>
            <p:nvPr/>
          </p:nvSpPr>
          <p:spPr>
            <a:xfrm>
              <a:off x="7434574" y="4120163"/>
              <a:ext cx="1186543" cy="261610"/>
            </a:xfrm>
            <a:prstGeom prst="rect">
              <a:avLst/>
            </a:prstGeom>
            <a:noFill/>
          </p:spPr>
          <p:txBody>
            <a:bodyPr wrap="none" rtlCol="0">
              <a:spAutoFit/>
            </a:bodyPr>
            <a:lstStyle/>
            <a:p>
              <a:r>
                <a:rPr lang="da-DK" sz="1100" dirty="0" smtClean="0">
                  <a:solidFill>
                    <a:schemeClr val="accent4"/>
                  </a:solidFill>
                </a:rPr>
                <a:t>Naturerhverv.dk</a:t>
              </a:r>
              <a:endParaRPr lang="da-DK" sz="1100" dirty="0">
                <a:solidFill>
                  <a:schemeClr val="accent4"/>
                </a:solidFill>
              </a:endParaRPr>
            </a:p>
          </p:txBody>
        </p:sp>
        <p:sp>
          <p:nvSpPr>
            <p:cNvPr id="7" name="Tekstboks 6"/>
            <p:cNvSpPr txBox="1"/>
            <p:nvPr/>
          </p:nvSpPr>
          <p:spPr>
            <a:xfrm>
              <a:off x="6343103" y="4382319"/>
              <a:ext cx="893193" cy="246221"/>
            </a:xfrm>
            <a:prstGeom prst="rect">
              <a:avLst/>
            </a:prstGeom>
            <a:noFill/>
          </p:spPr>
          <p:txBody>
            <a:bodyPr wrap="none" rtlCol="0">
              <a:spAutoFit/>
            </a:bodyPr>
            <a:lstStyle/>
            <a:p>
              <a:pPr algn="r"/>
              <a:r>
                <a:rPr lang="da-DK" sz="500" dirty="0" smtClean="0">
                  <a:solidFill>
                    <a:schemeClr val="accent4"/>
                  </a:solidFill>
                </a:rPr>
                <a:t>Ministeriet for Fødevarer,</a:t>
              </a:r>
              <a:br>
                <a:rPr lang="da-DK" sz="500" dirty="0" smtClean="0">
                  <a:solidFill>
                    <a:schemeClr val="accent4"/>
                  </a:solidFill>
                </a:rPr>
              </a:br>
              <a:r>
                <a:rPr lang="da-DK" sz="500" dirty="0" smtClean="0">
                  <a:solidFill>
                    <a:schemeClr val="accent4"/>
                  </a:solidFill>
                </a:rPr>
                <a:t>Landbrug og Fiskeri</a:t>
              </a:r>
              <a:endParaRPr lang="da-DK" sz="500" dirty="0">
                <a:solidFill>
                  <a:schemeClr val="accent4"/>
                </a:solidFill>
              </a:endParaRPr>
            </a:p>
          </p:txBody>
        </p:sp>
        <p:sp>
          <p:nvSpPr>
            <p:cNvPr id="8" name="Tekstboks 7"/>
            <p:cNvSpPr txBox="1"/>
            <p:nvPr/>
          </p:nvSpPr>
          <p:spPr>
            <a:xfrm>
              <a:off x="6259747" y="4581128"/>
              <a:ext cx="976549" cy="323165"/>
            </a:xfrm>
            <a:prstGeom prst="rect">
              <a:avLst/>
            </a:prstGeom>
            <a:noFill/>
          </p:spPr>
          <p:txBody>
            <a:bodyPr wrap="none" rtlCol="0">
              <a:spAutoFit/>
            </a:bodyPr>
            <a:lstStyle/>
            <a:p>
              <a:pPr algn="r"/>
              <a:r>
                <a:rPr lang="da-DK" sz="500" dirty="0" smtClean="0">
                  <a:solidFill>
                    <a:schemeClr val="accent4"/>
                  </a:solidFill>
                </a:rPr>
                <a:t>Den </a:t>
              </a:r>
              <a:r>
                <a:rPr lang="da-DK" sz="500" dirty="0" err="1" smtClean="0">
                  <a:solidFill>
                    <a:schemeClr val="accent4"/>
                  </a:solidFill>
                </a:rPr>
                <a:t>Europæriske</a:t>
              </a:r>
              <a:r>
                <a:rPr lang="da-DK" sz="500" dirty="0" smtClean="0">
                  <a:solidFill>
                    <a:schemeClr val="accent4"/>
                  </a:solidFill>
                </a:rPr>
                <a:t/>
              </a:r>
              <a:br>
                <a:rPr lang="da-DK" sz="500" dirty="0" smtClean="0">
                  <a:solidFill>
                    <a:schemeClr val="accent4"/>
                  </a:solidFill>
                </a:rPr>
              </a:br>
              <a:r>
                <a:rPr lang="da-DK" sz="500" dirty="0" smtClean="0">
                  <a:solidFill>
                    <a:schemeClr val="accent4"/>
                  </a:solidFill>
                </a:rPr>
                <a:t>Landbrugsfond for Udvikling</a:t>
              </a:r>
              <a:br>
                <a:rPr lang="da-DK" sz="500" dirty="0" smtClean="0">
                  <a:solidFill>
                    <a:schemeClr val="accent4"/>
                  </a:solidFill>
                </a:rPr>
              </a:br>
              <a:r>
                <a:rPr lang="da-DK" sz="500" dirty="0" smtClean="0">
                  <a:solidFill>
                    <a:schemeClr val="accent4"/>
                  </a:solidFill>
                </a:rPr>
                <a:t>af Landdistrikterne</a:t>
              </a:r>
              <a:endParaRPr lang="da-DK" sz="500" dirty="0">
                <a:solidFill>
                  <a:schemeClr val="accent4"/>
                </a:solidFill>
              </a:endParaRPr>
            </a:p>
          </p:txBody>
        </p:sp>
        <p:sp>
          <p:nvSpPr>
            <p:cNvPr id="9" name="Tekstboks 8"/>
            <p:cNvSpPr txBox="1"/>
            <p:nvPr/>
          </p:nvSpPr>
          <p:spPr>
            <a:xfrm>
              <a:off x="7434574" y="4581127"/>
              <a:ext cx="1316386" cy="161583"/>
            </a:xfrm>
            <a:prstGeom prst="rect">
              <a:avLst/>
            </a:prstGeom>
            <a:noFill/>
          </p:spPr>
          <p:txBody>
            <a:bodyPr wrap="none" rtlCol="0">
              <a:spAutoFit/>
            </a:bodyPr>
            <a:lstStyle/>
            <a:p>
              <a:pPr algn="r"/>
              <a:r>
                <a:rPr lang="da-DK" sz="450" dirty="0" smtClean="0">
                  <a:solidFill>
                    <a:schemeClr val="accent4"/>
                  </a:solidFill>
                </a:rPr>
                <a:t>Danmark og EU investerer i landdistrikterne.</a:t>
              </a:r>
              <a:endParaRPr lang="da-DK" sz="450" dirty="0">
                <a:solidFill>
                  <a:schemeClr val="accent4"/>
                </a:solidFill>
              </a:endParaRPr>
            </a:p>
          </p:txBody>
        </p:sp>
      </p:grpSp>
      <p:sp>
        <p:nvSpPr>
          <p:cNvPr id="12" name="Tekstboks 11"/>
          <p:cNvSpPr txBox="1"/>
          <p:nvPr/>
        </p:nvSpPr>
        <p:spPr>
          <a:xfrm>
            <a:off x="4427984" y="6125234"/>
            <a:ext cx="1777513" cy="400110"/>
          </a:xfrm>
          <a:prstGeom prst="rect">
            <a:avLst/>
          </a:prstGeom>
          <a:solidFill>
            <a:schemeClr val="bg1"/>
          </a:solidFill>
          <a:ln>
            <a:solidFill>
              <a:schemeClr val="accent4"/>
            </a:solidFill>
          </a:ln>
        </p:spPr>
        <p:txBody>
          <a:bodyPr wrap="square" rtlCol="0">
            <a:spAutoFit/>
          </a:bodyPr>
          <a:lstStyle/>
          <a:p>
            <a:pPr algn="r"/>
            <a:r>
              <a:rPr lang="da-DK" sz="800" kern="400" dirty="0"/>
              <a:t>STØTTET AF</a:t>
            </a:r>
          </a:p>
          <a:p>
            <a:pPr algn="r"/>
            <a:r>
              <a:rPr lang="da-DK" sz="1200" b="1" dirty="0" smtClean="0"/>
              <a:t>mælke</a:t>
            </a:r>
            <a:r>
              <a:rPr lang="da-DK" sz="1200" dirty="0" smtClean="0"/>
              <a:t>afgiftsfonden</a:t>
            </a:r>
          </a:p>
        </p:txBody>
      </p:sp>
      <p:sp>
        <p:nvSpPr>
          <p:cNvPr id="14" name="Rektangel 13"/>
          <p:cNvSpPr/>
          <p:nvPr/>
        </p:nvSpPr>
        <p:spPr>
          <a:xfrm>
            <a:off x="6300191" y="6525924"/>
            <a:ext cx="2880321" cy="215444"/>
          </a:xfrm>
          <a:prstGeom prst="rect">
            <a:avLst/>
          </a:prstGeom>
          <a:noFill/>
        </p:spPr>
        <p:txBody>
          <a:bodyPr wrap="square">
            <a:spAutoFit/>
          </a:bodyPr>
          <a:lstStyle/>
          <a:p>
            <a:r>
              <a:rPr lang="en-US" sz="800" u="sng" dirty="0">
                <a:hlinkClick r:id="rId3"/>
              </a:rPr>
              <a:t>Link </a:t>
            </a:r>
            <a:r>
              <a:rPr lang="en-US" sz="800" u="sng" dirty="0" err="1">
                <a:hlinkClick r:id="rId3"/>
              </a:rPr>
              <a:t>til</a:t>
            </a:r>
            <a:r>
              <a:rPr lang="en-US" sz="800" u="sng" dirty="0">
                <a:hlinkClick r:id="rId3"/>
              </a:rPr>
              <a:t>: European Agricultural Fund for Rural Development</a:t>
            </a:r>
            <a:endParaRPr lang="da-DK" sz="800" dirty="0"/>
          </a:p>
        </p:txBody>
      </p:sp>
    </p:spTree>
    <p:extLst>
      <p:ext uri="{BB962C8B-B14F-4D97-AF65-F5344CB8AC3E}">
        <p14:creationId xmlns:p14="http://schemas.microsoft.com/office/powerpoint/2010/main" val="1085486561"/>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972000" y="1916832"/>
            <a:ext cx="7200400" cy="4257600"/>
          </a:xfrm>
        </p:spPr>
        <p:txBody>
          <a:bodyPr/>
          <a:lstStyle/>
          <a:p>
            <a:r>
              <a:rPr lang="da-DK" sz="2400" dirty="0" smtClean="0"/>
              <a:t>Far</a:t>
            </a:r>
          </a:p>
          <a:p>
            <a:pPr marL="0" indent="0">
              <a:spcAft>
                <a:spcPts val="0"/>
              </a:spcAft>
              <a:buNone/>
            </a:pPr>
            <a:r>
              <a:rPr lang="da-DK" sz="2400" dirty="0" smtClean="0">
                <a:latin typeface="Courier New" pitchFamily="49" charset="0"/>
                <a:cs typeface="Courier New" pitchFamily="49" charset="0"/>
              </a:rPr>
              <a:t>   </a:t>
            </a:r>
            <a:r>
              <a:rPr lang="da-DK" sz="2400" b="1" dirty="0" smtClean="0">
                <a:latin typeface="Courier New" pitchFamily="49" charset="0"/>
                <a:cs typeface="Courier New" pitchFamily="49" charset="0"/>
              </a:rPr>
              <a:t>A..G..C..A..C..C..A..A..T..C</a:t>
            </a:r>
          </a:p>
          <a:p>
            <a:pPr marL="0" indent="0">
              <a:buNone/>
            </a:pPr>
            <a:r>
              <a:rPr lang="da-DK" sz="2400" b="1" dirty="0" smtClean="0">
                <a:latin typeface="Courier New" pitchFamily="49" charset="0"/>
                <a:cs typeface="Courier New" pitchFamily="49" charset="0"/>
              </a:rPr>
              <a:t>   C..G..A..T..G..C..A..</a:t>
            </a:r>
            <a:r>
              <a:rPr lang="da-DK" b="1" dirty="0" smtClean="0">
                <a:latin typeface="Courier New" pitchFamily="49" charset="0"/>
                <a:cs typeface="Courier New" pitchFamily="49" charset="0"/>
              </a:rPr>
              <a:t>C..</a:t>
            </a:r>
            <a:r>
              <a:rPr lang="da-DK" b="1" dirty="0">
                <a:latin typeface="Courier New" pitchFamily="49" charset="0"/>
                <a:cs typeface="Courier New" pitchFamily="49" charset="0"/>
              </a:rPr>
              <a:t>A</a:t>
            </a:r>
            <a:r>
              <a:rPr lang="da-DK" b="1" dirty="0" smtClean="0">
                <a:latin typeface="Courier New" pitchFamily="49" charset="0"/>
                <a:cs typeface="Courier New" pitchFamily="49" charset="0"/>
              </a:rPr>
              <a:t>..C</a:t>
            </a:r>
            <a:endParaRPr lang="da-DK" sz="2400" b="1" dirty="0" smtClean="0">
              <a:latin typeface="Courier New" pitchFamily="49" charset="0"/>
              <a:cs typeface="Courier New" pitchFamily="49" charset="0"/>
            </a:endParaRPr>
          </a:p>
          <a:p>
            <a:r>
              <a:rPr lang="en-US" sz="2400" dirty="0" err="1" smtClean="0"/>
              <a:t>Afkom</a:t>
            </a:r>
            <a:endParaRPr lang="en-US" sz="2000" dirty="0" smtClean="0"/>
          </a:p>
          <a:p>
            <a:pPr marL="0" indent="0">
              <a:spcAft>
                <a:spcPts val="0"/>
              </a:spcAft>
              <a:buNone/>
            </a:pPr>
            <a:r>
              <a:rPr lang="da-DK" dirty="0" smtClean="0">
                <a:latin typeface="Courier New" pitchFamily="49" charset="0"/>
                <a:cs typeface="Courier New" pitchFamily="49" charset="0"/>
              </a:rPr>
              <a:t>   </a:t>
            </a:r>
            <a:r>
              <a:rPr lang="da-DK" b="1" dirty="0" smtClean="0">
                <a:latin typeface="Courier New" pitchFamily="49" charset="0"/>
                <a:cs typeface="Courier New" pitchFamily="49" charset="0"/>
              </a:rPr>
              <a:t>C..A..C..A..G..A..A..A..T..G</a:t>
            </a:r>
            <a:endParaRPr lang="da-DK" b="1" dirty="0">
              <a:latin typeface="Courier New" pitchFamily="49" charset="0"/>
              <a:cs typeface="Courier New" pitchFamily="49" charset="0"/>
            </a:endParaRPr>
          </a:p>
          <a:p>
            <a:pPr marL="0" indent="0">
              <a:buNone/>
            </a:pPr>
            <a:r>
              <a:rPr lang="da-DK" b="1" dirty="0">
                <a:latin typeface="Courier New" pitchFamily="49" charset="0"/>
                <a:cs typeface="Courier New" pitchFamily="49" charset="0"/>
              </a:rPr>
              <a:t>   </a:t>
            </a:r>
            <a:r>
              <a:rPr lang="da-DK" b="1" dirty="0" smtClean="0">
                <a:latin typeface="Courier New" pitchFamily="49" charset="0"/>
                <a:cs typeface="Courier New" pitchFamily="49" charset="0"/>
              </a:rPr>
              <a:t>A..A..C..T..G..A..A..C..A..C</a:t>
            </a:r>
          </a:p>
          <a:p>
            <a:pPr marL="0" indent="0">
              <a:buNone/>
            </a:pPr>
            <a:endParaRPr lang="da-DK" dirty="0" smtClean="0">
              <a:latin typeface="Courier New" pitchFamily="49" charset="0"/>
              <a:cs typeface="Courier New" pitchFamily="49" charset="0"/>
            </a:endParaRPr>
          </a:p>
        </p:txBody>
      </p:sp>
      <p:sp>
        <p:nvSpPr>
          <p:cNvPr id="5" name="Højre klammeparentes 4"/>
          <p:cNvSpPr/>
          <p:nvPr/>
        </p:nvSpPr>
        <p:spPr>
          <a:xfrm>
            <a:off x="6759933" y="2492896"/>
            <a:ext cx="132938" cy="648072"/>
          </a:xfrm>
          <a:prstGeom prst="rightBrace">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6" name="Tekstboks 5"/>
          <p:cNvSpPr txBox="1"/>
          <p:nvPr/>
        </p:nvSpPr>
        <p:spPr>
          <a:xfrm>
            <a:off x="6959341" y="2636914"/>
            <a:ext cx="2365187" cy="307777"/>
          </a:xfrm>
          <a:prstGeom prst="rect">
            <a:avLst/>
          </a:prstGeom>
          <a:noFill/>
        </p:spPr>
        <p:txBody>
          <a:bodyPr wrap="square" rtlCol="0">
            <a:spAutoFit/>
          </a:bodyPr>
          <a:lstStyle/>
          <a:p>
            <a:r>
              <a:rPr lang="da-DK" sz="1400" dirty="0" smtClean="0"/>
              <a:t>Homologe kromosomer</a:t>
            </a:r>
            <a:endParaRPr lang="da-DK" sz="1400" dirty="0"/>
          </a:p>
        </p:txBody>
      </p:sp>
      <p:sp>
        <p:nvSpPr>
          <p:cNvPr id="7" name="Rektangel 6"/>
          <p:cNvSpPr/>
          <p:nvPr/>
        </p:nvSpPr>
        <p:spPr>
          <a:xfrm>
            <a:off x="2123728" y="2420888"/>
            <a:ext cx="265876" cy="792088"/>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Rektangel 7"/>
          <p:cNvSpPr/>
          <p:nvPr/>
        </p:nvSpPr>
        <p:spPr>
          <a:xfrm>
            <a:off x="2123728" y="3717032"/>
            <a:ext cx="265876" cy="792088"/>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9" name="Rektangel 8"/>
          <p:cNvSpPr/>
          <p:nvPr/>
        </p:nvSpPr>
        <p:spPr>
          <a:xfrm>
            <a:off x="4306124" y="2420888"/>
            <a:ext cx="265876" cy="792088"/>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0" name="Rektangel 9"/>
          <p:cNvSpPr/>
          <p:nvPr/>
        </p:nvSpPr>
        <p:spPr>
          <a:xfrm>
            <a:off x="4306124" y="3717032"/>
            <a:ext cx="265876" cy="792088"/>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1" name="Rektangel 10"/>
          <p:cNvSpPr/>
          <p:nvPr/>
        </p:nvSpPr>
        <p:spPr>
          <a:xfrm>
            <a:off x="6516216" y="2420888"/>
            <a:ext cx="265876" cy="792088"/>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2" name="Rektangel 11"/>
          <p:cNvSpPr/>
          <p:nvPr/>
        </p:nvSpPr>
        <p:spPr>
          <a:xfrm>
            <a:off x="6516216" y="3717032"/>
            <a:ext cx="265876" cy="792088"/>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6" name="Rektangel 15"/>
          <p:cNvSpPr/>
          <p:nvPr/>
        </p:nvSpPr>
        <p:spPr>
          <a:xfrm>
            <a:off x="4882188" y="3717032"/>
            <a:ext cx="265876" cy="792088"/>
          </a:xfrm>
          <a:prstGeom prst="rect">
            <a:avLst/>
          </a:prstGeom>
          <a:solidFill>
            <a:schemeClr val="accent1">
              <a:lumMod val="50000"/>
              <a:lumOff val="5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7" name="Rektangel 16"/>
          <p:cNvSpPr/>
          <p:nvPr/>
        </p:nvSpPr>
        <p:spPr>
          <a:xfrm>
            <a:off x="4860032" y="2420888"/>
            <a:ext cx="265876" cy="792088"/>
          </a:xfrm>
          <a:prstGeom prst="rect">
            <a:avLst/>
          </a:prstGeom>
          <a:solidFill>
            <a:schemeClr val="accent1">
              <a:lumMod val="50000"/>
              <a:lumOff val="5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8" name="Titel 3"/>
          <p:cNvSpPr txBox="1">
            <a:spLocks/>
          </p:cNvSpPr>
          <p:nvPr/>
        </p:nvSpPr>
        <p:spPr bwMode="auto">
          <a:xfrm>
            <a:off x="972000" y="980728"/>
            <a:ext cx="771480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1" fontAlgn="base" hangingPunct="1">
              <a:spcBef>
                <a:spcPct val="0"/>
              </a:spcBef>
              <a:spcAft>
                <a:spcPct val="0"/>
              </a:spcAft>
              <a:defRPr lang="da-DK" sz="3000" b="1" kern="1200" dirty="0">
                <a:solidFill>
                  <a:schemeClr val="tx1">
                    <a:lumMod val="75000"/>
                  </a:schemeClr>
                </a:solidFill>
                <a:latin typeface="Arial" pitchFamily="34" charset="0"/>
                <a:ea typeface="+mj-ea"/>
                <a:cs typeface="Arial" pitchFamily="34" charset="0"/>
              </a:defRPr>
            </a:lvl1pPr>
            <a:lvl2pPr algn="l" defTabSz="457200" rtl="0" eaLnBrk="1" fontAlgn="base" hangingPunct="1">
              <a:spcBef>
                <a:spcPct val="0"/>
              </a:spcBef>
              <a:spcAft>
                <a:spcPct val="0"/>
              </a:spcAft>
              <a:defRPr sz="3600">
                <a:solidFill>
                  <a:schemeClr val="tx1"/>
                </a:solidFill>
                <a:latin typeface="Arial" charset="0"/>
                <a:cs typeface="Arial" charset="0"/>
              </a:defRPr>
            </a:lvl2pPr>
            <a:lvl3pPr algn="l" defTabSz="457200" rtl="0" eaLnBrk="1" fontAlgn="base" hangingPunct="1">
              <a:spcBef>
                <a:spcPct val="0"/>
              </a:spcBef>
              <a:spcAft>
                <a:spcPct val="0"/>
              </a:spcAft>
              <a:defRPr sz="3600">
                <a:solidFill>
                  <a:schemeClr val="tx1"/>
                </a:solidFill>
                <a:latin typeface="Arial" charset="0"/>
                <a:cs typeface="Arial" charset="0"/>
              </a:defRPr>
            </a:lvl3pPr>
            <a:lvl4pPr algn="l" defTabSz="457200" rtl="0" eaLnBrk="1" fontAlgn="base" hangingPunct="1">
              <a:spcBef>
                <a:spcPct val="0"/>
              </a:spcBef>
              <a:spcAft>
                <a:spcPct val="0"/>
              </a:spcAft>
              <a:defRPr sz="3600">
                <a:solidFill>
                  <a:schemeClr val="tx1"/>
                </a:solidFill>
                <a:latin typeface="Arial" charset="0"/>
                <a:cs typeface="Arial" charset="0"/>
              </a:defRPr>
            </a:lvl4pPr>
            <a:lvl5pPr algn="l" defTabSz="457200" rtl="0" eaLnBrk="1" fontAlgn="base" hangingPunct="1">
              <a:spcBef>
                <a:spcPct val="0"/>
              </a:spcBef>
              <a:spcAft>
                <a:spcPct val="0"/>
              </a:spcAft>
              <a:defRPr sz="36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a:lstStyle>
          <a:p>
            <a:r>
              <a:rPr lang="da-DK" smtClean="0"/>
              <a:t>Afklaring af forældreskab</a:t>
            </a:r>
            <a:endParaRPr lang="da-DK"/>
          </a:p>
        </p:txBody>
      </p:sp>
    </p:spTree>
    <p:extLst>
      <p:ext uri="{BB962C8B-B14F-4D97-AF65-F5344CB8AC3E}">
        <p14:creationId xmlns:p14="http://schemas.microsoft.com/office/powerpoint/2010/main" val="21028375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5"/>
          </p:nvPr>
        </p:nvSpPr>
        <p:spPr/>
        <p:txBody>
          <a:bodyPr/>
          <a:lstStyle/>
          <a:p>
            <a:pPr>
              <a:defRPr/>
            </a:pPr>
            <a:fld id="{646978FC-87EC-43D5-A233-83790AF7C5F4}" type="datetime2">
              <a:rPr lang="da-DK" smtClean="0"/>
              <a:pPr>
                <a:defRPr/>
              </a:pPr>
              <a:t>7. oktober 2014</a:t>
            </a:fld>
            <a:endParaRPr lang="da-DK" dirty="0"/>
          </a:p>
        </p:txBody>
      </p:sp>
      <p:sp>
        <p:nvSpPr>
          <p:cNvPr id="3" name="Pladsholder til diasnummer 2"/>
          <p:cNvSpPr>
            <a:spLocks noGrp="1"/>
          </p:cNvSpPr>
          <p:nvPr>
            <p:ph type="sldNum" sz="quarter" idx="16"/>
          </p:nvPr>
        </p:nvSpPr>
        <p:spPr/>
        <p:txBody>
          <a:bodyPr/>
          <a:lstStyle/>
          <a:p>
            <a:pPr>
              <a:defRPr/>
            </a:pPr>
            <a:fld id="{32EA3071-399C-41CA-B779-F21EED4EC28E}" type="slidenum">
              <a:rPr lang="da-DK" smtClean="0"/>
              <a:pPr>
                <a:defRPr/>
              </a:pPr>
              <a:t>11</a:t>
            </a:fld>
            <a:r>
              <a:rPr lang="da-DK" smtClean="0">
                <a:solidFill>
                  <a:schemeClr val="bg1"/>
                </a:solidFill>
              </a:rPr>
              <a:t>...</a:t>
            </a:r>
            <a:r>
              <a:rPr lang="da-DK" smtClean="0"/>
              <a:t>|</a:t>
            </a:r>
            <a:endParaRPr lang="da-DK" dirty="0"/>
          </a:p>
        </p:txBody>
      </p:sp>
      <p:sp>
        <p:nvSpPr>
          <p:cNvPr id="4" name="Titel 3"/>
          <p:cNvSpPr>
            <a:spLocks noGrp="1"/>
          </p:cNvSpPr>
          <p:nvPr>
            <p:ph type="title"/>
          </p:nvPr>
        </p:nvSpPr>
        <p:spPr>
          <a:xfrm>
            <a:off x="972000" y="836712"/>
            <a:ext cx="7714800" cy="792088"/>
          </a:xfrm>
        </p:spPr>
        <p:txBody>
          <a:bodyPr/>
          <a:lstStyle/>
          <a:p>
            <a:r>
              <a:rPr lang="da-DK" dirty="0" smtClean="0"/>
              <a:t>Afklaring af forældreskab - på kort sigt</a:t>
            </a:r>
            <a:endParaRPr lang="da-DK" dirty="0"/>
          </a:p>
        </p:txBody>
      </p:sp>
      <p:sp>
        <p:nvSpPr>
          <p:cNvPr id="5" name="Pladsholder til indhold 4"/>
          <p:cNvSpPr>
            <a:spLocks noGrp="1"/>
          </p:cNvSpPr>
          <p:nvPr>
            <p:ph sz="quarter" idx="17"/>
          </p:nvPr>
        </p:nvSpPr>
        <p:spPr>
          <a:xfrm>
            <a:off x="899592" y="1484784"/>
            <a:ext cx="7715250" cy="4184650"/>
          </a:xfrm>
        </p:spPr>
        <p:txBody>
          <a:bodyPr/>
          <a:lstStyle/>
          <a:p>
            <a:pPr marL="0" indent="0">
              <a:buNone/>
            </a:pPr>
            <a:r>
              <a:rPr lang="da-DK" sz="2400" dirty="0" smtClean="0"/>
              <a:t>Markering på dyr:</a:t>
            </a:r>
            <a:endParaRPr lang="da-DK" sz="2400" dirty="0"/>
          </a:p>
          <a:p>
            <a:pPr lvl="0"/>
            <a:r>
              <a:rPr lang="da-DK" sz="2400" dirty="0"/>
              <a:t>Dyret er SNP testet</a:t>
            </a:r>
          </a:p>
          <a:p>
            <a:pPr lvl="0"/>
            <a:r>
              <a:rPr lang="da-DK" sz="2400" dirty="0" smtClean="0"/>
              <a:t>Forældreskab</a:t>
            </a:r>
          </a:p>
          <a:p>
            <a:pPr lvl="1"/>
            <a:r>
              <a:rPr lang="da-DK" sz="2000" dirty="0" smtClean="0"/>
              <a:t>Godkendt </a:t>
            </a:r>
            <a:r>
              <a:rPr lang="da-DK" sz="2000" dirty="0"/>
              <a:t>forældreskab – begge forældre er testet og passer</a:t>
            </a:r>
          </a:p>
          <a:p>
            <a:pPr lvl="1"/>
            <a:r>
              <a:rPr lang="da-DK" sz="2000" dirty="0"/>
              <a:t>Godkendt far – kun far er testet og passer</a:t>
            </a:r>
          </a:p>
          <a:p>
            <a:pPr lvl="1"/>
            <a:r>
              <a:rPr lang="da-DK" sz="2000" dirty="0"/>
              <a:t>Godkendt mor – kun mor er testet og passer</a:t>
            </a:r>
          </a:p>
          <a:p>
            <a:pPr lvl="1"/>
            <a:r>
              <a:rPr lang="da-DK" sz="2000" dirty="0"/>
              <a:t>Afvist forældreskab – begge forældre er testet og passer ikke</a:t>
            </a:r>
          </a:p>
          <a:p>
            <a:pPr lvl="1"/>
            <a:r>
              <a:rPr lang="da-DK" sz="2000" dirty="0"/>
              <a:t>Afvist far – kun far er testet og passer ikke</a:t>
            </a:r>
          </a:p>
          <a:p>
            <a:pPr lvl="1"/>
            <a:r>
              <a:rPr lang="da-DK" sz="2000" dirty="0"/>
              <a:t>Afvist mor – kun mor er testet og passer ikke</a:t>
            </a:r>
          </a:p>
          <a:p>
            <a:pPr marL="0" indent="0">
              <a:buNone/>
            </a:pPr>
            <a:endParaRPr lang="da-DK" sz="1100" dirty="0"/>
          </a:p>
          <a:p>
            <a:pPr marL="0" indent="0">
              <a:buNone/>
            </a:pPr>
            <a:r>
              <a:rPr lang="da-DK" sz="2000" b="1" dirty="0"/>
              <a:t>Afstamning fjernes ikke selvom den er </a:t>
            </a:r>
            <a:r>
              <a:rPr lang="da-DK" sz="2000" b="1" dirty="0" smtClean="0"/>
              <a:t>afvist – men det gør S-markering</a:t>
            </a:r>
          </a:p>
          <a:p>
            <a:endParaRPr lang="da-DK" dirty="0" smtClean="0"/>
          </a:p>
          <a:p>
            <a:pPr marL="0" indent="0">
              <a:buNone/>
            </a:pPr>
            <a:endParaRPr lang="da-DK" dirty="0"/>
          </a:p>
          <a:p>
            <a:pPr marL="0" indent="0">
              <a:buNone/>
            </a:pPr>
            <a:endParaRPr lang="da-DK" dirty="0"/>
          </a:p>
        </p:txBody>
      </p:sp>
    </p:spTree>
    <p:extLst>
      <p:ext uri="{BB962C8B-B14F-4D97-AF65-F5344CB8AC3E}">
        <p14:creationId xmlns:p14="http://schemas.microsoft.com/office/powerpoint/2010/main" val="388195504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5"/>
          </p:nvPr>
        </p:nvSpPr>
        <p:spPr/>
        <p:txBody>
          <a:bodyPr/>
          <a:lstStyle/>
          <a:p>
            <a:pPr>
              <a:defRPr/>
            </a:pPr>
            <a:fld id="{646978FC-87EC-43D5-A233-83790AF7C5F4}" type="datetime2">
              <a:rPr lang="da-DK" smtClean="0"/>
              <a:pPr>
                <a:defRPr/>
              </a:pPr>
              <a:t>7. oktober 2014</a:t>
            </a:fld>
            <a:endParaRPr lang="da-DK" dirty="0"/>
          </a:p>
        </p:txBody>
      </p:sp>
      <p:sp>
        <p:nvSpPr>
          <p:cNvPr id="3" name="Pladsholder til diasnummer 2"/>
          <p:cNvSpPr>
            <a:spLocks noGrp="1"/>
          </p:cNvSpPr>
          <p:nvPr>
            <p:ph type="sldNum" sz="quarter" idx="16"/>
          </p:nvPr>
        </p:nvSpPr>
        <p:spPr/>
        <p:txBody>
          <a:bodyPr/>
          <a:lstStyle/>
          <a:p>
            <a:pPr>
              <a:defRPr/>
            </a:pPr>
            <a:fld id="{32EA3071-399C-41CA-B779-F21EED4EC28E}" type="slidenum">
              <a:rPr lang="da-DK" smtClean="0"/>
              <a:pPr>
                <a:defRPr/>
              </a:pPr>
              <a:t>12</a:t>
            </a:fld>
            <a:r>
              <a:rPr lang="da-DK" smtClean="0">
                <a:solidFill>
                  <a:schemeClr val="bg1"/>
                </a:solidFill>
              </a:rPr>
              <a:t>...</a:t>
            </a:r>
            <a:r>
              <a:rPr lang="da-DK" smtClean="0"/>
              <a:t>|</a:t>
            </a:r>
            <a:endParaRPr lang="da-DK" dirty="0"/>
          </a:p>
        </p:txBody>
      </p:sp>
      <p:sp>
        <p:nvSpPr>
          <p:cNvPr id="4" name="Titel 3"/>
          <p:cNvSpPr>
            <a:spLocks noGrp="1"/>
          </p:cNvSpPr>
          <p:nvPr>
            <p:ph type="title"/>
          </p:nvPr>
        </p:nvSpPr>
        <p:spPr/>
        <p:txBody>
          <a:bodyPr/>
          <a:lstStyle/>
          <a:p>
            <a:r>
              <a:rPr lang="da-DK" dirty="0" smtClean="0"/>
              <a:t>Information til landmand</a:t>
            </a:r>
            <a:endParaRPr lang="da-DK" dirty="0"/>
          </a:p>
        </p:txBody>
      </p:sp>
      <p:sp>
        <p:nvSpPr>
          <p:cNvPr id="5" name="Pladsholder til indhold 4"/>
          <p:cNvSpPr>
            <a:spLocks noGrp="1"/>
          </p:cNvSpPr>
          <p:nvPr>
            <p:ph sz="quarter" idx="17"/>
          </p:nvPr>
        </p:nvSpPr>
        <p:spPr/>
        <p:txBody>
          <a:bodyPr/>
          <a:lstStyle/>
          <a:p>
            <a:r>
              <a:rPr lang="da-DK" dirty="0" smtClean="0"/>
              <a:t>Hvis der er fejl i afstamning</a:t>
            </a:r>
          </a:p>
          <a:p>
            <a:r>
              <a:rPr lang="da-DK" dirty="0" smtClean="0"/>
              <a:t>Hvis dyr rettes</a:t>
            </a:r>
          </a:p>
          <a:p>
            <a:pPr marL="0" indent="0">
              <a:buNone/>
            </a:pPr>
            <a:endParaRPr lang="da-DK" dirty="0"/>
          </a:p>
          <a:p>
            <a:pPr marL="0" indent="0">
              <a:buNone/>
            </a:pPr>
            <a:endParaRPr lang="da-DK" dirty="0"/>
          </a:p>
        </p:txBody>
      </p:sp>
    </p:spTree>
    <p:extLst>
      <p:ext uri="{BB962C8B-B14F-4D97-AF65-F5344CB8AC3E}">
        <p14:creationId xmlns:p14="http://schemas.microsoft.com/office/powerpoint/2010/main" val="1492304188"/>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5"/>
          </p:nvPr>
        </p:nvSpPr>
        <p:spPr/>
        <p:txBody>
          <a:bodyPr/>
          <a:lstStyle/>
          <a:p>
            <a:pPr>
              <a:defRPr/>
            </a:pPr>
            <a:fld id="{646978FC-87EC-43D5-A233-83790AF7C5F4}" type="datetime2">
              <a:rPr lang="da-DK" smtClean="0"/>
              <a:pPr>
                <a:defRPr/>
              </a:pPr>
              <a:t>7. oktober 2014</a:t>
            </a:fld>
            <a:endParaRPr lang="da-DK" dirty="0"/>
          </a:p>
        </p:txBody>
      </p:sp>
      <p:sp>
        <p:nvSpPr>
          <p:cNvPr id="3" name="Pladsholder til diasnummer 2"/>
          <p:cNvSpPr>
            <a:spLocks noGrp="1"/>
          </p:cNvSpPr>
          <p:nvPr>
            <p:ph type="sldNum" sz="quarter" idx="16"/>
          </p:nvPr>
        </p:nvSpPr>
        <p:spPr/>
        <p:txBody>
          <a:bodyPr/>
          <a:lstStyle/>
          <a:p>
            <a:pPr>
              <a:defRPr/>
            </a:pPr>
            <a:fld id="{32EA3071-399C-41CA-B779-F21EED4EC28E}" type="slidenum">
              <a:rPr lang="da-DK" smtClean="0"/>
              <a:pPr>
                <a:defRPr/>
              </a:pPr>
              <a:t>13</a:t>
            </a:fld>
            <a:r>
              <a:rPr lang="da-DK" smtClean="0">
                <a:solidFill>
                  <a:schemeClr val="bg1"/>
                </a:solidFill>
              </a:rPr>
              <a:t>...</a:t>
            </a:r>
            <a:r>
              <a:rPr lang="da-DK" smtClean="0"/>
              <a:t>|</a:t>
            </a:r>
            <a:endParaRPr lang="da-DK"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444" t="39242" r="23848" b="40254"/>
          <a:stretch/>
        </p:blipFill>
        <p:spPr bwMode="auto">
          <a:xfrm>
            <a:off x="1813752" y="1990217"/>
            <a:ext cx="4774472" cy="3455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863898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5"/>
          </p:nvPr>
        </p:nvSpPr>
        <p:spPr/>
        <p:txBody>
          <a:bodyPr/>
          <a:lstStyle/>
          <a:p>
            <a:pPr>
              <a:defRPr/>
            </a:pPr>
            <a:fld id="{646978FC-87EC-43D5-A233-83790AF7C5F4}" type="datetime2">
              <a:rPr lang="da-DK" smtClean="0"/>
              <a:pPr>
                <a:defRPr/>
              </a:pPr>
              <a:t>7. oktober 2014</a:t>
            </a:fld>
            <a:endParaRPr lang="da-DK" dirty="0"/>
          </a:p>
        </p:txBody>
      </p:sp>
      <p:sp>
        <p:nvSpPr>
          <p:cNvPr id="3" name="Pladsholder til diasnummer 2"/>
          <p:cNvSpPr>
            <a:spLocks noGrp="1"/>
          </p:cNvSpPr>
          <p:nvPr>
            <p:ph type="sldNum" sz="quarter" idx="16"/>
          </p:nvPr>
        </p:nvSpPr>
        <p:spPr/>
        <p:txBody>
          <a:bodyPr/>
          <a:lstStyle/>
          <a:p>
            <a:pPr>
              <a:defRPr/>
            </a:pPr>
            <a:fld id="{32EA3071-399C-41CA-B779-F21EED4EC28E}" type="slidenum">
              <a:rPr lang="da-DK" smtClean="0"/>
              <a:pPr>
                <a:defRPr/>
              </a:pPr>
              <a:t>2</a:t>
            </a:fld>
            <a:r>
              <a:rPr lang="da-DK" smtClean="0">
                <a:solidFill>
                  <a:schemeClr val="bg1"/>
                </a:solidFill>
              </a:rPr>
              <a:t>...</a:t>
            </a:r>
            <a:r>
              <a:rPr lang="da-DK" smtClean="0"/>
              <a:t>|</a:t>
            </a:r>
            <a:endParaRPr lang="da-DK" dirty="0"/>
          </a:p>
        </p:txBody>
      </p:sp>
      <p:sp>
        <p:nvSpPr>
          <p:cNvPr id="4" name="Titel 3"/>
          <p:cNvSpPr>
            <a:spLocks noGrp="1"/>
          </p:cNvSpPr>
          <p:nvPr>
            <p:ph type="title"/>
          </p:nvPr>
        </p:nvSpPr>
        <p:spPr/>
        <p:txBody>
          <a:bodyPr/>
          <a:lstStyle/>
          <a:p>
            <a:pPr algn="ctr"/>
            <a:r>
              <a:rPr lang="da-DK" dirty="0" smtClean="0"/>
              <a:t>Afstamningskontrol – i dag og fremover</a:t>
            </a:r>
            <a:br>
              <a:rPr lang="da-DK" dirty="0" smtClean="0"/>
            </a:br>
            <a:r>
              <a:rPr lang="da-DK" sz="2400" dirty="0" smtClean="0"/>
              <a:t>Fordele og ulemper</a:t>
            </a:r>
            <a:endParaRPr lang="da-DK" sz="2400" dirty="0"/>
          </a:p>
        </p:txBody>
      </p:sp>
      <p:sp>
        <p:nvSpPr>
          <p:cNvPr id="5" name="Pladsholder til indhold 4"/>
          <p:cNvSpPr>
            <a:spLocks noGrp="1"/>
          </p:cNvSpPr>
          <p:nvPr>
            <p:ph sz="quarter" idx="17"/>
          </p:nvPr>
        </p:nvSpPr>
        <p:spPr/>
        <p:txBody>
          <a:bodyPr/>
          <a:lstStyle/>
          <a:p>
            <a:r>
              <a:rPr lang="da-DK" b="1" dirty="0" err="1" smtClean="0"/>
              <a:t>Mikrosatelitter</a:t>
            </a:r>
            <a:endParaRPr lang="da-DK" b="1" dirty="0" smtClean="0"/>
          </a:p>
          <a:p>
            <a:pPr lvl="1"/>
            <a:r>
              <a:rPr lang="da-DK" dirty="0" smtClean="0"/>
              <a:t>Kan bekræfte/afkræfte mulige forældre, men ikke finde forældre</a:t>
            </a:r>
            <a:endParaRPr lang="da-DK" dirty="0"/>
          </a:p>
          <a:p>
            <a:pPr lvl="1"/>
            <a:r>
              <a:rPr lang="da-DK" dirty="0" smtClean="0"/>
              <a:t>Dyrt</a:t>
            </a:r>
          </a:p>
          <a:p>
            <a:pPr lvl="1"/>
            <a:endParaRPr lang="da-DK" dirty="0" smtClean="0"/>
          </a:p>
          <a:p>
            <a:r>
              <a:rPr lang="da-DK" b="1" dirty="0" smtClean="0"/>
              <a:t>SNP</a:t>
            </a:r>
          </a:p>
          <a:p>
            <a:pPr lvl="1"/>
            <a:r>
              <a:rPr lang="da-DK" dirty="0" smtClean="0"/>
              <a:t>Kan finde forældre med 99,9% sikkerhed med tilstrækkelig antal SNP</a:t>
            </a:r>
          </a:p>
          <a:p>
            <a:pPr lvl="1"/>
            <a:r>
              <a:rPr lang="da-DK" dirty="0" smtClean="0"/>
              <a:t>Billigere</a:t>
            </a:r>
          </a:p>
          <a:p>
            <a:pPr marL="0" indent="0">
              <a:buNone/>
            </a:pPr>
            <a:endParaRPr lang="da-DK" dirty="0"/>
          </a:p>
          <a:p>
            <a:pPr marL="0" indent="0">
              <a:buNone/>
            </a:pPr>
            <a:endParaRPr lang="da-DK" dirty="0"/>
          </a:p>
        </p:txBody>
      </p:sp>
    </p:spTree>
    <p:extLst>
      <p:ext uri="{BB962C8B-B14F-4D97-AF65-F5344CB8AC3E}">
        <p14:creationId xmlns:p14="http://schemas.microsoft.com/office/powerpoint/2010/main" val="2678268130"/>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5"/>
          </p:nvPr>
        </p:nvSpPr>
        <p:spPr/>
        <p:txBody>
          <a:bodyPr/>
          <a:lstStyle/>
          <a:p>
            <a:pPr>
              <a:defRPr/>
            </a:pPr>
            <a:fld id="{646978FC-87EC-43D5-A233-83790AF7C5F4}" type="datetime2">
              <a:rPr lang="da-DK" smtClean="0"/>
              <a:pPr>
                <a:defRPr/>
              </a:pPr>
              <a:t>7. oktober 2014</a:t>
            </a:fld>
            <a:endParaRPr lang="da-DK" dirty="0"/>
          </a:p>
        </p:txBody>
      </p:sp>
      <p:sp>
        <p:nvSpPr>
          <p:cNvPr id="3" name="Pladsholder til diasnummer 2"/>
          <p:cNvSpPr>
            <a:spLocks noGrp="1"/>
          </p:cNvSpPr>
          <p:nvPr>
            <p:ph type="sldNum" sz="quarter" idx="16"/>
          </p:nvPr>
        </p:nvSpPr>
        <p:spPr/>
        <p:txBody>
          <a:bodyPr/>
          <a:lstStyle/>
          <a:p>
            <a:pPr>
              <a:defRPr/>
            </a:pPr>
            <a:fld id="{32EA3071-399C-41CA-B779-F21EED4EC28E}" type="slidenum">
              <a:rPr lang="da-DK" smtClean="0"/>
              <a:pPr>
                <a:defRPr/>
              </a:pPr>
              <a:t>3</a:t>
            </a:fld>
            <a:r>
              <a:rPr lang="da-DK" smtClean="0">
                <a:solidFill>
                  <a:schemeClr val="bg1"/>
                </a:solidFill>
              </a:rPr>
              <a:t>...</a:t>
            </a:r>
            <a:r>
              <a:rPr lang="da-DK" smtClean="0"/>
              <a:t>|</a:t>
            </a:r>
            <a:endParaRPr lang="da-DK" dirty="0"/>
          </a:p>
        </p:txBody>
      </p:sp>
      <p:sp>
        <p:nvSpPr>
          <p:cNvPr id="4" name="Titel 3"/>
          <p:cNvSpPr>
            <a:spLocks noGrp="1"/>
          </p:cNvSpPr>
          <p:nvPr>
            <p:ph type="title"/>
          </p:nvPr>
        </p:nvSpPr>
        <p:spPr/>
        <p:txBody>
          <a:bodyPr/>
          <a:lstStyle/>
          <a:p>
            <a:pPr algn="ctr"/>
            <a:r>
              <a:rPr lang="da-DK" dirty="0" smtClean="0"/>
              <a:t>Afstamningskontrol – fremover</a:t>
            </a:r>
            <a:endParaRPr lang="da-DK" dirty="0"/>
          </a:p>
        </p:txBody>
      </p:sp>
      <p:sp>
        <p:nvSpPr>
          <p:cNvPr id="5" name="Pladsholder til indhold 4"/>
          <p:cNvSpPr>
            <a:spLocks noGrp="1"/>
          </p:cNvSpPr>
          <p:nvPr>
            <p:ph sz="quarter" idx="17"/>
          </p:nvPr>
        </p:nvSpPr>
        <p:spPr>
          <a:xfrm>
            <a:off x="971550" y="2132856"/>
            <a:ext cx="7715250" cy="4184650"/>
          </a:xfrm>
        </p:spPr>
        <p:txBody>
          <a:bodyPr/>
          <a:lstStyle/>
          <a:p>
            <a:pPr marL="0" indent="0">
              <a:buNone/>
            </a:pPr>
            <a:r>
              <a:rPr lang="da-DK" dirty="0" smtClean="0"/>
              <a:t>Vil præsentere foreløbige tanker omkring ny procedure for bestilling og afstamningskontrol</a:t>
            </a:r>
            <a:r>
              <a:rPr lang="da-DK" dirty="0" smtClean="0"/>
              <a:t>!</a:t>
            </a:r>
          </a:p>
          <a:p>
            <a:pPr marL="0" indent="0">
              <a:buNone/>
            </a:pPr>
            <a:endParaRPr lang="da-DK" dirty="0" smtClean="0"/>
          </a:p>
          <a:p>
            <a:pPr marL="0" indent="0">
              <a:buNone/>
            </a:pPr>
            <a:r>
              <a:rPr lang="da-DK" dirty="0"/>
              <a:t>Vil gerne høre jeres kommentarer!</a:t>
            </a:r>
          </a:p>
          <a:p>
            <a:pPr marL="0" indent="0">
              <a:buNone/>
            </a:pPr>
            <a:endParaRPr lang="da-DK" dirty="0"/>
          </a:p>
          <a:p>
            <a:pPr marL="0" indent="0">
              <a:buNone/>
            </a:pPr>
            <a:r>
              <a:rPr lang="da-DK" dirty="0" smtClean="0"/>
              <a:t>Det nye system skal erstatte nuværende forældreskabstest og Kevins SNP-baserede tjek</a:t>
            </a:r>
            <a:endParaRPr lang="da-DK" dirty="0" smtClean="0"/>
          </a:p>
          <a:p>
            <a:pPr marL="0" indent="0">
              <a:buNone/>
            </a:pPr>
            <a:endParaRPr lang="da-DK" dirty="0"/>
          </a:p>
          <a:p>
            <a:pPr marL="0" indent="0">
              <a:buNone/>
            </a:pPr>
            <a:endParaRPr lang="da-DK" dirty="0"/>
          </a:p>
          <a:p>
            <a:pPr marL="0" indent="0">
              <a:buNone/>
            </a:pPr>
            <a:endParaRPr lang="da-DK" dirty="0"/>
          </a:p>
        </p:txBody>
      </p:sp>
    </p:spTree>
    <p:extLst>
      <p:ext uri="{BB962C8B-B14F-4D97-AF65-F5344CB8AC3E}">
        <p14:creationId xmlns:p14="http://schemas.microsoft.com/office/powerpoint/2010/main" val="2606540624"/>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5"/>
          </p:nvPr>
        </p:nvSpPr>
        <p:spPr/>
        <p:txBody>
          <a:bodyPr/>
          <a:lstStyle/>
          <a:p>
            <a:pPr>
              <a:defRPr/>
            </a:pPr>
            <a:fld id="{646978FC-87EC-43D5-A233-83790AF7C5F4}" type="datetime2">
              <a:rPr lang="da-DK" smtClean="0"/>
              <a:pPr>
                <a:defRPr/>
              </a:pPr>
              <a:t>7. oktober 2014</a:t>
            </a:fld>
            <a:endParaRPr lang="da-DK" dirty="0"/>
          </a:p>
        </p:txBody>
      </p:sp>
      <p:sp>
        <p:nvSpPr>
          <p:cNvPr id="3" name="Pladsholder til diasnummer 2"/>
          <p:cNvSpPr>
            <a:spLocks noGrp="1"/>
          </p:cNvSpPr>
          <p:nvPr>
            <p:ph type="sldNum" sz="quarter" idx="16"/>
          </p:nvPr>
        </p:nvSpPr>
        <p:spPr/>
        <p:txBody>
          <a:bodyPr/>
          <a:lstStyle/>
          <a:p>
            <a:pPr>
              <a:defRPr/>
            </a:pPr>
            <a:fld id="{32EA3071-399C-41CA-B779-F21EED4EC28E}" type="slidenum">
              <a:rPr lang="da-DK" smtClean="0"/>
              <a:pPr>
                <a:defRPr/>
              </a:pPr>
              <a:t>4</a:t>
            </a:fld>
            <a:r>
              <a:rPr lang="da-DK" smtClean="0">
                <a:solidFill>
                  <a:schemeClr val="bg1"/>
                </a:solidFill>
              </a:rPr>
              <a:t>...</a:t>
            </a:r>
            <a:r>
              <a:rPr lang="da-DK" smtClean="0"/>
              <a:t>|</a:t>
            </a:r>
            <a:endParaRPr lang="da-DK" dirty="0"/>
          </a:p>
        </p:txBody>
      </p:sp>
      <p:sp>
        <p:nvSpPr>
          <p:cNvPr id="4" name="Titel 3"/>
          <p:cNvSpPr>
            <a:spLocks noGrp="1"/>
          </p:cNvSpPr>
          <p:nvPr>
            <p:ph type="title"/>
          </p:nvPr>
        </p:nvSpPr>
        <p:spPr/>
        <p:txBody>
          <a:bodyPr/>
          <a:lstStyle/>
          <a:p>
            <a:pPr algn="ctr"/>
            <a:r>
              <a:rPr lang="da-DK" dirty="0" smtClean="0"/>
              <a:t>Udgangspunkt</a:t>
            </a:r>
            <a:endParaRPr lang="da-DK" dirty="0"/>
          </a:p>
        </p:txBody>
      </p:sp>
      <p:sp>
        <p:nvSpPr>
          <p:cNvPr id="5" name="Pladsholder til indhold 4"/>
          <p:cNvSpPr>
            <a:spLocks noGrp="1"/>
          </p:cNvSpPr>
          <p:nvPr>
            <p:ph sz="quarter" idx="17"/>
          </p:nvPr>
        </p:nvSpPr>
        <p:spPr/>
        <p:txBody>
          <a:bodyPr/>
          <a:lstStyle/>
          <a:p>
            <a:r>
              <a:rPr lang="da-DK" dirty="0" smtClean="0"/>
              <a:t>Omkring 400 </a:t>
            </a:r>
            <a:r>
              <a:rPr lang="da-DK" dirty="0" err="1"/>
              <a:t>SNP’er</a:t>
            </a:r>
            <a:r>
              <a:rPr lang="da-DK" dirty="0"/>
              <a:t>, hvoraf ca. 120 er fastlagt af </a:t>
            </a:r>
            <a:r>
              <a:rPr lang="da-DK" dirty="0" smtClean="0"/>
              <a:t>ISAG</a:t>
            </a:r>
          </a:p>
          <a:p>
            <a:r>
              <a:rPr lang="da-DK" dirty="0" err="1"/>
              <a:t>G</a:t>
            </a:r>
            <a:r>
              <a:rPr lang="da-DK" dirty="0" err="1" smtClean="0"/>
              <a:t>enotypede</a:t>
            </a:r>
            <a:r>
              <a:rPr lang="da-DK" dirty="0" smtClean="0"/>
              <a:t> </a:t>
            </a:r>
            <a:r>
              <a:rPr lang="da-DK" dirty="0"/>
              <a:t>dyr fra Danmark, Sverige, og </a:t>
            </a:r>
            <a:r>
              <a:rPr lang="da-DK" dirty="0" smtClean="0"/>
              <a:t>Finland</a:t>
            </a:r>
          </a:p>
          <a:p>
            <a:r>
              <a:rPr lang="da-DK" dirty="0"/>
              <a:t>M</a:t>
            </a:r>
            <a:r>
              <a:rPr lang="da-DK" dirty="0" smtClean="0"/>
              <a:t>uligt </a:t>
            </a:r>
            <a:r>
              <a:rPr lang="da-DK" dirty="0"/>
              <a:t>at tilgå databasen fra nationale </a:t>
            </a:r>
            <a:r>
              <a:rPr lang="da-DK" dirty="0" smtClean="0"/>
              <a:t>klienter</a:t>
            </a:r>
          </a:p>
          <a:p>
            <a:pPr marL="0" indent="0">
              <a:buNone/>
            </a:pPr>
            <a:endParaRPr lang="da-DK" dirty="0"/>
          </a:p>
          <a:p>
            <a:pPr marL="0" indent="0">
              <a:buNone/>
            </a:pPr>
            <a:endParaRPr lang="da-DK" dirty="0" smtClean="0"/>
          </a:p>
          <a:p>
            <a:pPr marL="0" indent="0">
              <a:buNone/>
            </a:pPr>
            <a:endParaRPr lang="da-DK" dirty="0"/>
          </a:p>
        </p:txBody>
      </p:sp>
    </p:spTree>
    <p:extLst>
      <p:ext uri="{BB962C8B-B14F-4D97-AF65-F5344CB8AC3E}">
        <p14:creationId xmlns:p14="http://schemas.microsoft.com/office/powerpoint/2010/main" val="3257775448"/>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179512" y="116632"/>
            <a:ext cx="8856663" cy="504825"/>
          </a:xfrm>
        </p:spPr>
        <p:txBody>
          <a:bodyPr>
            <a:noAutofit/>
          </a:bodyPr>
          <a:lstStyle/>
          <a:p>
            <a:pPr algn="ctr"/>
            <a:r>
              <a:rPr lang="da-DK" sz="2800" dirty="0" err="1" smtClean="0"/>
              <a:t>Arbejdsflow</a:t>
            </a:r>
            <a:r>
              <a:rPr lang="da-DK" sz="2800" dirty="0" smtClean="0"/>
              <a:t> i forbindelse med ny SNP-database</a:t>
            </a:r>
            <a:endParaRPr lang="da-DK" sz="2800" dirty="0"/>
          </a:p>
        </p:txBody>
      </p:sp>
      <p:sp>
        <p:nvSpPr>
          <p:cNvPr id="6" name="Tekstboks 5"/>
          <p:cNvSpPr txBox="1"/>
          <p:nvPr/>
        </p:nvSpPr>
        <p:spPr>
          <a:xfrm>
            <a:off x="1331640" y="2075364"/>
            <a:ext cx="2088232" cy="1569660"/>
          </a:xfrm>
          <a:prstGeom prst="rect">
            <a:avLst/>
          </a:prstGeom>
          <a:noFill/>
          <a:ln w="25400">
            <a:solidFill>
              <a:srgbClr val="FF0000"/>
            </a:solidFill>
          </a:ln>
        </p:spPr>
        <p:txBody>
          <a:bodyPr wrap="square" rtlCol="0">
            <a:spAutoFit/>
          </a:bodyPr>
          <a:lstStyle/>
          <a:p>
            <a:r>
              <a:rPr lang="da-DK" sz="2000" dirty="0" smtClean="0"/>
              <a:t>Analysebestilling   -</a:t>
            </a:r>
            <a:r>
              <a:rPr lang="da-DK" sz="1400" dirty="0" smtClean="0"/>
              <a:t>Forældreskab</a:t>
            </a:r>
          </a:p>
          <a:p>
            <a:r>
              <a:rPr lang="da-DK" sz="1400" dirty="0" smtClean="0"/>
              <a:t>-Genomisk (10.000)</a:t>
            </a:r>
          </a:p>
          <a:p>
            <a:r>
              <a:rPr lang="da-DK" sz="1400" dirty="0" smtClean="0"/>
              <a:t>-Genomisk (50.000 )</a:t>
            </a:r>
          </a:p>
          <a:p>
            <a:r>
              <a:rPr lang="da-DK" sz="1400" dirty="0" smtClean="0"/>
              <a:t>-Genomisk (</a:t>
            </a:r>
            <a:r>
              <a:rPr lang="da-DK" sz="1400" dirty="0" err="1" smtClean="0"/>
              <a:t>xxx.xxx</a:t>
            </a:r>
            <a:r>
              <a:rPr lang="da-DK" sz="1400" dirty="0" smtClean="0"/>
              <a:t>)</a:t>
            </a:r>
          </a:p>
          <a:p>
            <a:r>
              <a:rPr lang="da-DK" sz="1400" dirty="0" smtClean="0"/>
              <a:t>-Arvelige sygdomme</a:t>
            </a:r>
            <a:endParaRPr lang="da-DK" sz="1400" dirty="0"/>
          </a:p>
        </p:txBody>
      </p:sp>
      <p:sp>
        <p:nvSpPr>
          <p:cNvPr id="7" name="Tekstboks 6"/>
          <p:cNvSpPr txBox="1"/>
          <p:nvPr/>
        </p:nvSpPr>
        <p:spPr>
          <a:xfrm>
            <a:off x="107504" y="1412775"/>
            <a:ext cx="1080120" cy="2246769"/>
          </a:xfrm>
          <a:prstGeom prst="rect">
            <a:avLst/>
          </a:prstGeom>
          <a:noFill/>
          <a:ln w="25400">
            <a:solidFill>
              <a:srgbClr val="FF0000"/>
            </a:solidFill>
          </a:ln>
        </p:spPr>
        <p:txBody>
          <a:bodyPr wrap="square" rtlCol="0">
            <a:spAutoFit/>
          </a:bodyPr>
          <a:lstStyle/>
          <a:p>
            <a:pPr algn="ctr"/>
            <a:endParaRPr lang="da-DK" sz="1400" dirty="0" smtClean="0"/>
          </a:p>
          <a:p>
            <a:pPr algn="ctr"/>
            <a:endParaRPr lang="da-DK" sz="1400" dirty="0" smtClean="0"/>
          </a:p>
          <a:p>
            <a:pPr algn="ctr"/>
            <a:r>
              <a:rPr lang="da-DK" sz="1400" dirty="0" smtClean="0"/>
              <a:t>Landmand</a:t>
            </a:r>
          </a:p>
          <a:p>
            <a:pPr algn="ctr"/>
            <a:r>
              <a:rPr lang="da-DK" sz="1400" dirty="0" smtClean="0"/>
              <a:t>Viking</a:t>
            </a:r>
          </a:p>
          <a:p>
            <a:pPr algn="ctr"/>
            <a:r>
              <a:rPr lang="da-DK" sz="1400" dirty="0" smtClean="0"/>
              <a:t>VFL</a:t>
            </a:r>
          </a:p>
          <a:p>
            <a:pPr algn="ctr"/>
            <a:r>
              <a:rPr lang="da-DK" sz="1400" dirty="0" err="1" smtClean="0"/>
              <a:t>Rådg</a:t>
            </a:r>
            <a:r>
              <a:rPr lang="da-DK" sz="1400" dirty="0" smtClean="0"/>
              <a:t>.</a:t>
            </a:r>
          </a:p>
          <a:p>
            <a:pPr algn="ctr"/>
            <a:endParaRPr lang="da-DK" sz="1400" dirty="0" smtClean="0"/>
          </a:p>
          <a:p>
            <a:pPr algn="ctr"/>
            <a:endParaRPr lang="da-DK" sz="1400" dirty="0"/>
          </a:p>
          <a:p>
            <a:pPr algn="ctr"/>
            <a:endParaRPr lang="da-DK" sz="1400" dirty="0" smtClean="0"/>
          </a:p>
          <a:p>
            <a:pPr algn="ctr"/>
            <a:endParaRPr lang="da-DK" sz="1400" dirty="0"/>
          </a:p>
        </p:txBody>
      </p:sp>
      <p:cxnSp>
        <p:nvCxnSpPr>
          <p:cNvPr id="10" name="Lige pilforbindelse 9"/>
          <p:cNvCxnSpPr/>
          <p:nvPr/>
        </p:nvCxnSpPr>
        <p:spPr>
          <a:xfrm>
            <a:off x="909353" y="2492896"/>
            <a:ext cx="57606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kstboks 11"/>
          <p:cNvSpPr txBox="1"/>
          <p:nvPr/>
        </p:nvSpPr>
        <p:spPr>
          <a:xfrm>
            <a:off x="2483768" y="1331476"/>
            <a:ext cx="2088232" cy="369332"/>
          </a:xfrm>
          <a:prstGeom prst="rect">
            <a:avLst/>
          </a:prstGeom>
          <a:noFill/>
          <a:ln w="25400">
            <a:solidFill>
              <a:srgbClr val="FF0000"/>
            </a:solidFill>
          </a:ln>
        </p:spPr>
        <p:txBody>
          <a:bodyPr wrap="square" rtlCol="0">
            <a:spAutoFit/>
          </a:bodyPr>
          <a:lstStyle/>
          <a:p>
            <a:pPr algn="ctr"/>
            <a:r>
              <a:rPr lang="da-DK" dirty="0" smtClean="0"/>
              <a:t>TSU</a:t>
            </a:r>
          </a:p>
        </p:txBody>
      </p:sp>
      <p:cxnSp>
        <p:nvCxnSpPr>
          <p:cNvPr id="13" name="Lige pilforbindelse 12"/>
          <p:cNvCxnSpPr/>
          <p:nvPr/>
        </p:nvCxnSpPr>
        <p:spPr>
          <a:xfrm>
            <a:off x="1043608" y="1556792"/>
            <a:ext cx="158417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kstboks 13"/>
          <p:cNvSpPr txBox="1"/>
          <p:nvPr/>
        </p:nvSpPr>
        <p:spPr>
          <a:xfrm>
            <a:off x="4211960" y="1916832"/>
            <a:ext cx="1584176" cy="369332"/>
          </a:xfrm>
          <a:prstGeom prst="rect">
            <a:avLst/>
          </a:prstGeom>
          <a:noFill/>
          <a:ln w="25400">
            <a:solidFill>
              <a:srgbClr val="FF0000"/>
            </a:solidFill>
          </a:ln>
        </p:spPr>
        <p:txBody>
          <a:bodyPr wrap="square" rtlCol="0">
            <a:spAutoFit/>
          </a:bodyPr>
          <a:lstStyle/>
          <a:p>
            <a:pPr algn="ctr"/>
            <a:r>
              <a:rPr lang="da-DK" dirty="0" smtClean="0"/>
              <a:t>Øremærke</a:t>
            </a:r>
            <a:endParaRPr lang="da-DK" sz="1400" dirty="0"/>
          </a:p>
        </p:txBody>
      </p:sp>
      <p:sp>
        <p:nvSpPr>
          <p:cNvPr id="15" name="Tekstboks 14"/>
          <p:cNvSpPr txBox="1"/>
          <p:nvPr/>
        </p:nvSpPr>
        <p:spPr>
          <a:xfrm>
            <a:off x="6732240" y="1196752"/>
            <a:ext cx="2088232" cy="1015663"/>
          </a:xfrm>
          <a:prstGeom prst="rect">
            <a:avLst/>
          </a:prstGeom>
          <a:noFill/>
          <a:ln w="25400">
            <a:solidFill>
              <a:srgbClr val="FF0000"/>
            </a:solidFill>
          </a:ln>
        </p:spPr>
        <p:txBody>
          <a:bodyPr wrap="square" rtlCol="0">
            <a:spAutoFit/>
          </a:bodyPr>
          <a:lstStyle/>
          <a:p>
            <a:pPr algn="ctr"/>
            <a:r>
              <a:rPr lang="da-DK" sz="2000" dirty="0" smtClean="0"/>
              <a:t>Landmand, Viking eller rådgiver</a:t>
            </a:r>
            <a:endParaRPr lang="da-DK" sz="1400" dirty="0"/>
          </a:p>
        </p:txBody>
      </p:sp>
      <p:cxnSp>
        <p:nvCxnSpPr>
          <p:cNvPr id="16" name="Lige pilforbindelse 15"/>
          <p:cNvCxnSpPr/>
          <p:nvPr/>
        </p:nvCxnSpPr>
        <p:spPr>
          <a:xfrm>
            <a:off x="4427984" y="1556792"/>
            <a:ext cx="244827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Lige pilforbindelse 16"/>
          <p:cNvCxnSpPr/>
          <p:nvPr/>
        </p:nvCxnSpPr>
        <p:spPr>
          <a:xfrm>
            <a:off x="5796136" y="2060848"/>
            <a:ext cx="1080120" cy="145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kstboks 17"/>
          <p:cNvSpPr txBox="1"/>
          <p:nvPr/>
        </p:nvSpPr>
        <p:spPr>
          <a:xfrm>
            <a:off x="6732240" y="2557353"/>
            <a:ext cx="2088232" cy="523220"/>
          </a:xfrm>
          <a:prstGeom prst="rect">
            <a:avLst/>
          </a:prstGeom>
          <a:noFill/>
          <a:ln w="25400">
            <a:solidFill>
              <a:srgbClr val="FF0000"/>
            </a:solidFill>
          </a:ln>
        </p:spPr>
        <p:txBody>
          <a:bodyPr wrap="square" rtlCol="0">
            <a:spAutoFit/>
          </a:bodyPr>
          <a:lstStyle/>
          <a:p>
            <a:pPr algn="ctr"/>
            <a:r>
              <a:rPr lang="da-DK" sz="1400" dirty="0" smtClean="0"/>
              <a:t>    Prøver registreres i Biobank af lab.</a:t>
            </a:r>
            <a:endParaRPr lang="da-DK" sz="1400" dirty="0"/>
          </a:p>
        </p:txBody>
      </p:sp>
      <p:cxnSp>
        <p:nvCxnSpPr>
          <p:cNvPr id="19" name="Lige pilforbindelse 18"/>
          <p:cNvCxnSpPr/>
          <p:nvPr/>
        </p:nvCxnSpPr>
        <p:spPr>
          <a:xfrm>
            <a:off x="6948264" y="2213248"/>
            <a:ext cx="0" cy="4956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kstboks 20"/>
          <p:cNvSpPr txBox="1"/>
          <p:nvPr/>
        </p:nvSpPr>
        <p:spPr>
          <a:xfrm>
            <a:off x="6732240" y="3356992"/>
            <a:ext cx="2088232" cy="1046440"/>
          </a:xfrm>
          <a:prstGeom prst="rect">
            <a:avLst/>
          </a:prstGeom>
          <a:noFill/>
          <a:ln w="25400">
            <a:solidFill>
              <a:srgbClr val="FF0000"/>
            </a:solidFill>
          </a:ln>
        </p:spPr>
        <p:txBody>
          <a:bodyPr wrap="square" rtlCol="0">
            <a:spAutoFit/>
          </a:bodyPr>
          <a:lstStyle/>
          <a:p>
            <a:pPr algn="ctr"/>
            <a:r>
              <a:rPr lang="da-DK" sz="2000" dirty="0" smtClean="0"/>
              <a:t>Ordre udføres</a:t>
            </a:r>
          </a:p>
          <a:p>
            <a:pPr algn="ctr"/>
            <a:r>
              <a:rPr lang="da-DK" sz="1400" dirty="0" smtClean="0"/>
              <a:t>Fra Biobank til lab. -  DNA oprensning og analyse </a:t>
            </a:r>
            <a:endParaRPr lang="da-DK" sz="1400" dirty="0"/>
          </a:p>
        </p:txBody>
      </p:sp>
      <p:cxnSp>
        <p:nvCxnSpPr>
          <p:cNvPr id="22" name="Lige pilforbindelse 21"/>
          <p:cNvCxnSpPr/>
          <p:nvPr/>
        </p:nvCxnSpPr>
        <p:spPr>
          <a:xfrm>
            <a:off x="6948264" y="3005336"/>
            <a:ext cx="0" cy="4956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kstboks 22"/>
          <p:cNvSpPr txBox="1"/>
          <p:nvPr/>
        </p:nvSpPr>
        <p:spPr>
          <a:xfrm>
            <a:off x="5724128" y="5262880"/>
            <a:ext cx="1152128" cy="523220"/>
          </a:xfrm>
          <a:prstGeom prst="rect">
            <a:avLst/>
          </a:prstGeom>
          <a:noFill/>
          <a:ln w="25400">
            <a:solidFill>
              <a:srgbClr val="FF0000"/>
            </a:solidFill>
          </a:ln>
        </p:spPr>
        <p:txBody>
          <a:bodyPr wrap="square" rtlCol="0">
            <a:spAutoFit/>
          </a:bodyPr>
          <a:lstStyle/>
          <a:p>
            <a:pPr algn="ctr"/>
            <a:r>
              <a:rPr lang="da-DK" sz="1400" dirty="0" smtClean="0"/>
              <a:t>Arvelige sygdomme</a:t>
            </a:r>
            <a:endParaRPr lang="da-DK" sz="1400" dirty="0"/>
          </a:p>
        </p:txBody>
      </p:sp>
      <p:cxnSp>
        <p:nvCxnSpPr>
          <p:cNvPr id="25" name="Lige pilforbindelse 24"/>
          <p:cNvCxnSpPr/>
          <p:nvPr/>
        </p:nvCxnSpPr>
        <p:spPr>
          <a:xfrm>
            <a:off x="6804248" y="4293096"/>
            <a:ext cx="0" cy="10801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kstboks 27"/>
          <p:cNvSpPr txBox="1"/>
          <p:nvPr/>
        </p:nvSpPr>
        <p:spPr>
          <a:xfrm>
            <a:off x="6948264" y="5642084"/>
            <a:ext cx="2016224" cy="523220"/>
          </a:xfrm>
          <a:prstGeom prst="rect">
            <a:avLst/>
          </a:prstGeom>
          <a:noFill/>
          <a:ln w="25400">
            <a:solidFill>
              <a:srgbClr val="FF0000"/>
            </a:solidFill>
          </a:ln>
        </p:spPr>
        <p:txBody>
          <a:bodyPr wrap="square" rtlCol="0">
            <a:spAutoFit/>
          </a:bodyPr>
          <a:lstStyle/>
          <a:p>
            <a:pPr algn="ctr"/>
            <a:r>
              <a:rPr lang="da-DK" sz="1400" dirty="0" smtClean="0"/>
              <a:t>SNP til SNP-database (Forældreskab)</a:t>
            </a:r>
            <a:endParaRPr lang="da-DK" sz="1400" dirty="0"/>
          </a:p>
        </p:txBody>
      </p:sp>
      <p:cxnSp>
        <p:nvCxnSpPr>
          <p:cNvPr id="29" name="Lige pilforbindelse 28"/>
          <p:cNvCxnSpPr/>
          <p:nvPr/>
        </p:nvCxnSpPr>
        <p:spPr>
          <a:xfrm>
            <a:off x="7936656" y="4307289"/>
            <a:ext cx="0" cy="13852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kstboks 30"/>
          <p:cNvSpPr txBox="1"/>
          <p:nvPr/>
        </p:nvSpPr>
        <p:spPr>
          <a:xfrm>
            <a:off x="5148064" y="2564904"/>
            <a:ext cx="1512168" cy="677108"/>
          </a:xfrm>
          <a:prstGeom prst="rect">
            <a:avLst/>
          </a:prstGeom>
          <a:noFill/>
          <a:ln w="25400">
            <a:solidFill>
              <a:srgbClr val="FF0000"/>
            </a:solidFill>
          </a:ln>
        </p:spPr>
        <p:txBody>
          <a:bodyPr wrap="square" rtlCol="0">
            <a:spAutoFit/>
          </a:bodyPr>
          <a:lstStyle/>
          <a:p>
            <a:pPr algn="ctr"/>
            <a:r>
              <a:rPr lang="da-DK" sz="1400" dirty="0" smtClean="0"/>
              <a:t>    </a:t>
            </a:r>
            <a:r>
              <a:rPr lang="da-DK" sz="1200" dirty="0" smtClean="0"/>
              <a:t>Database over foreliggende DNA/prøver</a:t>
            </a:r>
            <a:endParaRPr lang="da-DK" sz="1200" dirty="0"/>
          </a:p>
        </p:txBody>
      </p:sp>
      <p:cxnSp>
        <p:nvCxnSpPr>
          <p:cNvPr id="32" name="Lige pilforbindelse 31"/>
          <p:cNvCxnSpPr/>
          <p:nvPr/>
        </p:nvCxnSpPr>
        <p:spPr>
          <a:xfrm flipH="1" flipV="1">
            <a:off x="6404012" y="2860194"/>
            <a:ext cx="368424" cy="8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Tekstboks 43"/>
          <p:cNvSpPr txBox="1"/>
          <p:nvPr/>
        </p:nvSpPr>
        <p:spPr>
          <a:xfrm>
            <a:off x="3563888" y="2360493"/>
            <a:ext cx="1440160" cy="461665"/>
          </a:xfrm>
          <a:prstGeom prst="rect">
            <a:avLst/>
          </a:prstGeom>
          <a:noFill/>
          <a:ln w="25400">
            <a:solidFill>
              <a:srgbClr val="FF0000"/>
            </a:solidFill>
          </a:ln>
        </p:spPr>
        <p:txBody>
          <a:bodyPr wrap="square" rtlCol="0">
            <a:spAutoFit/>
          </a:bodyPr>
          <a:lstStyle/>
          <a:p>
            <a:pPr algn="ctr"/>
            <a:r>
              <a:rPr lang="da-DK" sz="1200" dirty="0" smtClean="0"/>
              <a:t>Test vedr. dyr og forældre</a:t>
            </a:r>
            <a:endParaRPr lang="da-DK" sz="1200" dirty="0"/>
          </a:p>
        </p:txBody>
      </p:sp>
      <p:cxnSp>
        <p:nvCxnSpPr>
          <p:cNvPr id="45" name="Lige pilforbindelse 44"/>
          <p:cNvCxnSpPr/>
          <p:nvPr/>
        </p:nvCxnSpPr>
        <p:spPr>
          <a:xfrm>
            <a:off x="2705521" y="2628195"/>
            <a:ext cx="1002383" cy="87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6" name="Tekstboks 55"/>
          <p:cNvSpPr txBox="1"/>
          <p:nvPr/>
        </p:nvSpPr>
        <p:spPr>
          <a:xfrm>
            <a:off x="3491880" y="5673442"/>
            <a:ext cx="2088232" cy="1092607"/>
          </a:xfrm>
          <a:prstGeom prst="rect">
            <a:avLst/>
          </a:prstGeom>
          <a:noFill/>
          <a:ln w="25400">
            <a:solidFill>
              <a:srgbClr val="FF0000"/>
            </a:solidFill>
          </a:ln>
        </p:spPr>
        <p:txBody>
          <a:bodyPr wrap="square" rtlCol="0">
            <a:spAutoFit/>
          </a:bodyPr>
          <a:lstStyle/>
          <a:p>
            <a:pPr algn="ctr"/>
            <a:endParaRPr lang="da-DK" sz="1100" dirty="0" smtClean="0"/>
          </a:p>
          <a:p>
            <a:pPr algn="ctr"/>
            <a:r>
              <a:rPr lang="da-DK" sz="2000" dirty="0" smtClean="0"/>
              <a:t>Afklaring af forældreskab</a:t>
            </a:r>
          </a:p>
          <a:p>
            <a:pPr algn="ctr"/>
            <a:endParaRPr lang="da-DK" sz="1400" dirty="0"/>
          </a:p>
        </p:txBody>
      </p:sp>
      <p:cxnSp>
        <p:nvCxnSpPr>
          <p:cNvPr id="57" name="Lige pilforbindelse 56"/>
          <p:cNvCxnSpPr/>
          <p:nvPr/>
        </p:nvCxnSpPr>
        <p:spPr>
          <a:xfrm flipH="1" flipV="1">
            <a:off x="5436096" y="6021287"/>
            <a:ext cx="1656184"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0" name="Tekstboks 59"/>
          <p:cNvSpPr txBox="1"/>
          <p:nvPr/>
        </p:nvSpPr>
        <p:spPr>
          <a:xfrm>
            <a:off x="683568" y="5805264"/>
            <a:ext cx="2232248" cy="307777"/>
          </a:xfrm>
          <a:prstGeom prst="rect">
            <a:avLst/>
          </a:prstGeom>
          <a:noFill/>
          <a:ln w="25400">
            <a:solidFill>
              <a:srgbClr val="FF0000"/>
            </a:solidFill>
          </a:ln>
        </p:spPr>
        <p:txBody>
          <a:bodyPr wrap="square" rtlCol="0">
            <a:spAutoFit/>
          </a:bodyPr>
          <a:lstStyle/>
          <a:p>
            <a:pPr algn="ctr"/>
            <a:r>
              <a:rPr lang="da-DK" sz="1400" dirty="0" smtClean="0"/>
              <a:t>Opfølgning</a:t>
            </a:r>
            <a:endParaRPr lang="da-DK" sz="1400" dirty="0"/>
          </a:p>
        </p:txBody>
      </p:sp>
      <p:sp>
        <p:nvSpPr>
          <p:cNvPr id="61" name="Tekstboks 60"/>
          <p:cNvSpPr txBox="1"/>
          <p:nvPr/>
        </p:nvSpPr>
        <p:spPr>
          <a:xfrm>
            <a:off x="683568" y="6185049"/>
            <a:ext cx="2232248" cy="307777"/>
          </a:xfrm>
          <a:prstGeom prst="rect">
            <a:avLst/>
          </a:prstGeom>
          <a:noFill/>
          <a:ln w="25400">
            <a:solidFill>
              <a:srgbClr val="FF0000"/>
            </a:solidFill>
          </a:ln>
        </p:spPr>
        <p:txBody>
          <a:bodyPr wrap="square" rtlCol="0">
            <a:spAutoFit/>
          </a:bodyPr>
          <a:lstStyle/>
          <a:p>
            <a:pPr algn="ctr"/>
            <a:r>
              <a:rPr lang="da-DK" sz="1400" dirty="0" smtClean="0"/>
              <a:t>Information til landmand</a:t>
            </a:r>
            <a:endParaRPr lang="da-DK" sz="1400" dirty="0"/>
          </a:p>
        </p:txBody>
      </p:sp>
      <p:cxnSp>
        <p:nvCxnSpPr>
          <p:cNvPr id="64" name="Lige pilforbindelse 63"/>
          <p:cNvCxnSpPr/>
          <p:nvPr/>
        </p:nvCxnSpPr>
        <p:spPr>
          <a:xfrm flipH="1" flipV="1">
            <a:off x="2843808" y="5969024"/>
            <a:ext cx="696652"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Lige pilforbindelse 64"/>
          <p:cNvCxnSpPr/>
          <p:nvPr/>
        </p:nvCxnSpPr>
        <p:spPr>
          <a:xfrm flipH="1" flipV="1">
            <a:off x="2843808" y="6257056"/>
            <a:ext cx="696652"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Lige pilforbindelse 72"/>
          <p:cNvCxnSpPr/>
          <p:nvPr/>
        </p:nvCxnSpPr>
        <p:spPr>
          <a:xfrm>
            <a:off x="4860032" y="2708920"/>
            <a:ext cx="504056"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76" name="Håndskrift 75"/>
              <p14:cNvContentPartPr/>
              <p14:nvPr/>
            </p14:nvContentPartPr>
            <p14:xfrm>
              <a:off x="3467025" y="3038625"/>
              <a:ext cx="360" cy="360"/>
            </p14:xfrm>
          </p:contentPart>
        </mc:Choice>
        <mc:Fallback xmlns="">
          <p:pic>
            <p:nvPicPr>
              <p:cNvPr id="76" name="Håndskrift 75"/>
              <p:cNvPicPr/>
              <p:nvPr/>
            </p:nvPicPr>
            <p:blipFill>
              <a:blip r:embed="rId4"/>
              <a:stretch>
                <a:fillRect/>
              </a:stretch>
            </p:blipFill>
            <p:spPr>
              <a:xfrm>
                <a:off x="3455145" y="3026745"/>
                <a:ext cx="24120" cy="24120"/>
              </a:xfrm>
              <a:prstGeom prst="rect">
                <a:avLst/>
              </a:prstGeom>
            </p:spPr>
          </p:pic>
        </mc:Fallback>
      </mc:AlternateContent>
    </p:spTree>
    <p:extLst>
      <p:ext uri="{BB962C8B-B14F-4D97-AF65-F5344CB8AC3E}">
        <p14:creationId xmlns:p14="http://schemas.microsoft.com/office/powerpoint/2010/main" val="211263280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5"/>
          </p:nvPr>
        </p:nvSpPr>
        <p:spPr/>
        <p:txBody>
          <a:bodyPr/>
          <a:lstStyle/>
          <a:p>
            <a:pPr>
              <a:defRPr/>
            </a:pPr>
            <a:fld id="{646978FC-87EC-43D5-A233-83790AF7C5F4}" type="datetime2">
              <a:rPr lang="da-DK" smtClean="0"/>
              <a:pPr>
                <a:defRPr/>
              </a:pPr>
              <a:t>7. oktober 2014</a:t>
            </a:fld>
            <a:endParaRPr lang="da-DK" dirty="0"/>
          </a:p>
        </p:txBody>
      </p:sp>
      <p:sp>
        <p:nvSpPr>
          <p:cNvPr id="3" name="Pladsholder til diasnummer 2"/>
          <p:cNvSpPr>
            <a:spLocks noGrp="1"/>
          </p:cNvSpPr>
          <p:nvPr>
            <p:ph type="sldNum" sz="quarter" idx="16"/>
          </p:nvPr>
        </p:nvSpPr>
        <p:spPr/>
        <p:txBody>
          <a:bodyPr/>
          <a:lstStyle/>
          <a:p>
            <a:pPr>
              <a:defRPr/>
            </a:pPr>
            <a:fld id="{32EA3071-399C-41CA-B779-F21EED4EC28E}" type="slidenum">
              <a:rPr lang="da-DK" smtClean="0"/>
              <a:pPr>
                <a:defRPr/>
              </a:pPr>
              <a:t>6</a:t>
            </a:fld>
            <a:r>
              <a:rPr lang="da-DK" smtClean="0">
                <a:solidFill>
                  <a:schemeClr val="bg1"/>
                </a:solidFill>
              </a:rPr>
              <a:t>...</a:t>
            </a:r>
            <a:r>
              <a:rPr lang="da-DK" smtClean="0"/>
              <a:t>|</a:t>
            </a:r>
            <a:endParaRPr lang="da-DK" dirty="0"/>
          </a:p>
        </p:txBody>
      </p:sp>
      <p:sp>
        <p:nvSpPr>
          <p:cNvPr id="4" name="Titel 3"/>
          <p:cNvSpPr>
            <a:spLocks noGrp="1"/>
          </p:cNvSpPr>
          <p:nvPr>
            <p:ph type="title"/>
          </p:nvPr>
        </p:nvSpPr>
        <p:spPr/>
        <p:txBody>
          <a:bodyPr/>
          <a:lstStyle/>
          <a:p>
            <a:pPr algn="ctr"/>
            <a:r>
              <a:rPr lang="da-DK" dirty="0" smtClean="0"/>
              <a:t>TSU/øremærker</a:t>
            </a:r>
            <a:endParaRPr lang="da-DK" dirty="0"/>
          </a:p>
        </p:txBody>
      </p:sp>
      <p:sp>
        <p:nvSpPr>
          <p:cNvPr id="5" name="Pladsholder til indhold 4"/>
          <p:cNvSpPr>
            <a:spLocks noGrp="1"/>
          </p:cNvSpPr>
          <p:nvPr>
            <p:ph sz="quarter" idx="17"/>
          </p:nvPr>
        </p:nvSpPr>
        <p:spPr/>
        <p:txBody>
          <a:bodyPr/>
          <a:lstStyle/>
          <a:p>
            <a:r>
              <a:rPr lang="da-DK" dirty="0" smtClean="0"/>
              <a:t>Blod, </a:t>
            </a:r>
            <a:r>
              <a:rPr lang="da-DK" dirty="0" smtClean="0"/>
              <a:t>sæd, vævsprøve </a:t>
            </a:r>
            <a:r>
              <a:rPr lang="da-DK" dirty="0" smtClean="0"/>
              <a:t>(TSU og øremærke), mm i dag</a:t>
            </a:r>
          </a:p>
          <a:p>
            <a:r>
              <a:rPr lang="da-DK" dirty="0" smtClean="0"/>
              <a:t>Vævsprøver fremover</a:t>
            </a:r>
          </a:p>
          <a:p>
            <a:pPr lvl="1"/>
            <a:r>
              <a:rPr lang="da-DK" dirty="0" smtClean="0"/>
              <a:t>Øremærker til hele besætningen</a:t>
            </a:r>
          </a:p>
          <a:p>
            <a:pPr lvl="1"/>
            <a:r>
              <a:rPr lang="da-DK" dirty="0" smtClean="0"/>
              <a:t>TSU til enkeltdyr – ”DH procedure”</a:t>
            </a:r>
            <a:endParaRPr lang="da-DK" dirty="0"/>
          </a:p>
          <a:p>
            <a:r>
              <a:rPr lang="da-DK" dirty="0"/>
              <a:t>Vævsprøver lagres på </a:t>
            </a:r>
            <a:r>
              <a:rPr lang="da-DK" dirty="0" err="1"/>
              <a:t>Genoskan</a:t>
            </a:r>
            <a:endParaRPr lang="da-DK" dirty="0"/>
          </a:p>
          <a:p>
            <a:pPr marL="447675" lvl="1" indent="0">
              <a:buNone/>
            </a:pPr>
            <a:endParaRPr lang="da-DK" dirty="0" smtClean="0"/>
          </a:p>
          <a:p>
            <a:pPr marL="0" indent="0">
              <a:buNone/>
            </a:pPr>
            <a:endParaRPr lang="da-DK" dirty="0"/>
          </a:p>
        </p:txBody>
      </p:sp>
    </p:spTree>
    <p:extLst>
      <p:ext uri="{BB962C8B-B14F-4D97-AF65-F5344CB8AC3E}">
        <p14:creationId xmlns:p14="http://schemas.microsoft.com/office/powerpoint/2010/main" val="1406233044"/>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5"/>
          </p:nvPr>
        </p:nvSpPr>
        <p:spPr/>
        <p:txBody>
          <a:bodyPr/>
          <a:lstStyle/>
          <a:p>
            <a:pPr>
              <a:defRPr/>
            </a:pPr>
            <a:fld id="{646978FC-87EC-43D5-A233-83790AF7C5F4}" type="datetime2">
              <a:rPr lang="da-DK" smtClean="0"/>
              <a:pPr>
                <a:defRPr/>
              </a:pPr>
              <a:t>7. oktober 2014</a:t>
            </a:fld>
            <a:endParaRPr lang="da-DK" dirty="0"/>
          </a:p>
        </p:txBody>
      </p:sp>
      <p:sp>
        <p:nvSpPr>
          <p:cNvPr id="3" name="Pladsholder til diasnummer 2"/>
          <p:cNvSpPr>
            <a:spLocks noGrp="1"/>
          </p:cNvSpPr>
          <p:nvPr>
            <p:ph type="sldNum" sz="quarter" idx="16"/>
          </p:nvPr>
        </p:nvSpPr>
        <p:spPr/>
        <p:txBody>
          <a:bodyPr/>
          <a:lstStyle/>
          <a:p>
            <a:pPr>
              <a:defRPr/>
            </a:pPr>
            <a:fld id="{32EA3071-399C-41CA-B779-F21EED4EC28E}" type="slidenum">
              <a:rPr lang="da-DK" smtClean="0"/>
              <a:pPr>
                <a:defRPr/>
              </a:pPr>
              <a:t>7</a:t>
            </a:fld>
            <a:r>
              <a:rPr lang="da-DK" smtClean="0">
                <a:solidFill>
                  <a:schemeClr val="bg1"/>
                </a:solidFill>
              </a:rPr>
              <a:t>...</a:t>
            </a:r>
            <a:r>
              <a:rPr lang="da-DK" smtClean="0"/>
              <a:t>|</a:t>
            </a:r>
            <a:endParaRPr lang="da-DK" dirty="0"/>
          </a:p>
        </p:txBody>
      </p:sp>
      <p:sp>
        <p:nvSpPr>
          <p:cNvPr id="4" name="Titel 3"/>
          <p:cNvSpPr>
            <a:spLocks noGrp="1"/>
          </p:cNvSpPr>
          <p:nvPr>
            <p:ph type="title"/>
          </p:nvPr>
        </p:nvSpPr>
        <p:spPr/>
        <p:txBody>
          <a:bodyPr/>
          <a:lstStyle/>
          <a:p>
            <a:r>
              <a:rPr lang="da-DK" dirty="0" smtClean="0"/>
              <a:t>Bestilling</a:t>
            </a:r>
            <a:endParaRPr lang="da-DK" dirty="0"/>
          </a:p>
        </p:txBody>
      </p:sp>
      <p:sp>
        <p:nvSpPr>
          <p:cNvPr id="5" name="Pladsholder til indhold 4"/>
          <p:cNvSpPr>
            <a:spLocks noGrp="1"/>
          </p:cNvSpPr>
          <p:nvPr>
            <p:ph sz="quarter" idx="17"/>
          </p:nvPr>
        </p:nvSpPr>
        <p:spPr/>
        <p:txBody>
          <a:bodyPr/>
          <a:lstStyle/>
          <a:p>
            <a:r>
              <a:rPr lang="da-DK" dirty="0" smtClean="0"/>
              <a:t>Bestillingsbilleder fra VFL og Viking samles i et billede</a:t>
            </a:r>
          </a:p>
          <a:p>
            <a:r>
              <a:rPr lang="da-DK" dirty="0" smtClean="0"/>
              <a:t>Genomisk test </a:t>
            </a:r>
            <a:r>
              <a:rPr lang="da-DK" dirty="0"/>
              <a:t>– vælg dyr til test i </a:t>
            </a:r>
            <a:r>
              <a:rPr lang="da-DK" dirty="0" smtClean="0"/>
              <a:t>DMS når det er aktuelt! </a:t>
            </a:r>
          </a:p>
          <a:p>
            <a:r>
              <a:rPr lang="da-DK" dirty="0" smtClean="0"/>
              <a:t>Forældreskabskontrol – kontrollerer hvilke dyr der ligger prøver på</a:t>
            </a:r>
            <a:endParaRPr lang="da-DK" dirty="0"/>
          </a:p>
          <a:p>
            <a:endParaRPr lang="da-DK" dirty="0" smtClean="0"/>
          </a:p>
          <a:p>
            <a:endParaRPr lang="da-DK" dirty="0" smtClean="0"/>
          </a:p>
          <a:p>
            <a:pPr marL="0" indent="0">
              <a:buNone/>
            </a:pPr>
            <a:endParaRPr lang="da-DK" dirty="0"/>
          </a:p>
          <a:p>
            <a:pPr marL="0" indent="0">
              <a:buNone/>
            </a:pPr>
            <a:endParaRPr lang="da-DK" dirty="0"/>
          </a:p>
        </p:txBody>
      </p:sp>
    </p:spTree>
    <p:extLst>
      <p:ext uri="{BB962C8B-B14F-4D97-AF65-F5344CB8AC3E}">
        <p14:creationId xmlns:p14="http://schemas.microsoft.com/office/powerpoint/2010/main" val="234257149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5"/>
          </p:nvPr>
        </p:nvSpPr>
        <p:spPr/>
        <p:txBody>
          <a:bodyPr/>
          <a:lstStyle/>
          <a:p>
            <a:pPr>
              <a:defRPr/>
            </a:pPr>
            <a:fld id="{646978FC-87EC-43D5-A233-83790AF7C5F4}" type="datetime2">
              <a:rPr lang="da-DK" smtClean="0"/>
              <a:pPr>
                <a:defRPr/>
              </a:pPr>
              <a:t>7. oktober 2014</a:t>
            </a:fld>
            <a:endParaRPr lang="da-DK" dirty="0"/>
          </a:p>
        </p:txBody>
      </p:sp>
      <p:sp>
        <p:nvSpPr>
          <p:cNvPr id="3" name="Pladsholder til diasnummer 2"/>
          <p:cNvSpPr>
            <a:spLocks noGrp="1"/>
          </p:cNvSpPr>
          <p:nvPr>
            <p:ph type="sldNum" sz="quarter" idx="16"/>
          </p:nvPr>
        </p:nvSpPr>
        <p:spPr/>
        <p:txBody>
          <a:bodyPr/>
          <a:lstStyle/>
          <a:p>
            <a:pPr>
              <a:defRPr/>
            </a:pPr>
            <a:fld id="{32EA3071-399C-41CA-B779-F21EED4EC28E}" type="slidenum">
              <a:rPr lang="da-DK" smtClean="0"/>
              <a:pPr>
                <a:defRPr/>
              </a:pPr>
              <a:t>8</a:t>
            </a:fld>
            <a:r>
              <a:rPr lang="da-DK" smtClean="0">
                <a:solidFill>
                  <a:schemeClr val="bg1"/>
                </a:solidFill>
              </a:rPr>
              <a:t>...</a:t>
            </a:r>
            <a:r>
              <a:rPr lang="da-DK" smtClean="0"/>
              <a:t>|</a:t>
            </a:r>
            <a:endParaRPr lang="da-DK" dirty="0"/>
          </a:p>
        </p:txBody>
      </p:sp>
      <p:sp>
        <p:nvSpPr>
          <p:cNvPr id="4" name="Titel 3"/>
          <p:cNvSpPr>
            <a:spLocks noGrp="1"/>
          </p:cNvSpPr>
          <p:nvPr>
            <p:ph type="title"/>
          </p:nvPr>
        </p:nvSpPr>
        <p:spPr/>
        <p:txBody>
          <a:bodyPr/>
          <a:lstStyle/>
          <a:p>
            <a:r>
              <a:rPr lang="da-DK" dirty="0" smtClean="0"/>
              <a:t>Afklaring af forældreskab</a:t>
            </a:r>
            <a:endParaRPr lang="da-DK" dirty="0"/>
          </a:p>
        </p:txBody>
      </p:sp>
      <p:sp>
        <p:nvSpPr>
          <p:cNvPr id="5" name="Pladsholder til indhold 4"/>
          <p:cNvSpPr>
            <a:spLocks noGrp="1"/>
          </p:cNvSpPr>
          <p:nvPr>
            <p:ph sz="quarter" idx="17"/>
          </p:nvPr>
        </p:nvSpPr>
        <p:spPr/>
        <p:txBody>
          <a:bodyPr/>
          <a:lstStyle/>
          <a:p>
            <a:r>
              <a:rPr lang="da-DK" dirty="0" smtClean="0"/>
              <a:t>SNP for alle dyr loades til SNP-databasen</a:t>
            </a:r>
          </a:p>
          <a:p>
            <a:r>
              <a:rPr lang="da-DK" dirty="0" smtClean="0"/>
              <a:t>Udenlandske dyr via </a:t>
            </a:r>
            <a:r>
              <a:rPr lang="da-DK" dirty="0" err="1" smtClean="0"/>
              <a:t>Interbull</a:t>
            </a:r>
            <a:r>
              <a:rPr lang="da-DK" dirty="0" smtClean="0"/>
              <a:t> service</a:t>
            </a:r>
          </a:p>
          <a:p>
            <a:endParaRPr lang="da-DK" dirty="0"/>
          </a:p>
          <a:p>
            <a:endParaRPr lang="da-DK" dirty="0" smtClean="0"/>
          </a:p>
          <a:p>
            <a:endParaRPr lang="da-DK" dirty="0" smtClean="0"/>
          </a:p>
          <a:p>
            <a:pPr marL="0" indent="0">
              <a:buNone/>
            </a:pPr>
            <a:endParaRPr lang="da-DK" dirty="0"/>
          </a:p>
          <a:p>
            <a:pPr marL="0" indent="0">
              <a:buNone/>
            </a:pPr>
            <a:endParaRPr lang="da-DK" dirty="0"/>
          </a:p>
        </p:txBody>
      </p:sp>
    </p:spTree>
    <p:extLst>
      <p:ext uri="{BB962C8B-B14F-4D97-AF65-F5344CB8AC3E}">
        <p14:creationId xmlns:p14="http://schemas.microsoft.com/office/powerpoint/2010/main" val="116687264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5"/>
          </p:nvPr>
        </p:nvSpPr>
        <p:spPr/>
        <p:txBody>
          <a:bodyPr/>
          <a:lstStyle/>
          <a:p>
            <a:pPr>
              <a:defRPr/>
            </a:pPr>
            <a:fld id="{646978FC-87EC-43D5-A233-83790AF7C5F4}" type="datetime2">
              <a:rPr lang="da-DK" smtClean="0"/>
              <a:pPr>
                <a:defRPr/>
              </a:pPr>
              <a:t>7. oktober 2014</a:t>
            </a:fld>
            <a:endParaRPr lang="da-DK" dirty="0"/>
          </a:p>
        </p:txBody>
      </p:sp>
      <p:sp>
        <p:nvSpPr>
          <p:cNvPr id="3" name="Pladsholder til diasnummer 2"/>
          <p:cNvSpPr>
            <a:spLocks noGrp="1"/>
          </p:cNvSpPr>
          <p:nvPr>
            <p:ph type="sldNum" sz="quarter" idx="16"/>
          </p:nvPr>
        </p:nvSpPr>
        <p:spPr/>
        <p:txBody>
          <a:bodyPr/>
          <a:lstStyle/>
          <a:p>
            <a:pPr>
              <a:defRPr/>
            </a:pPr>
            <a:fld id="{32EA3071-399C-41CA-B779-F21EED4EC28E}" type="slidenum">
              <a:rPr lang="da-DK" smtClean="0"/>
              <a:pPr>
                <a:defRPr/>
              </a:pPr>
              <a:t>9</a:t>
            </a:fld>
            <a:r>
              <a:rPr lang="da-DK" smtClean="0">
                <a:solidFill>
                  <a:schemeClr val="bg1"/>
                </a:solidFill>
              </a:rPr>
              <a:t>...</a:t>
            </a:r>
            <a:r>
              <a:rPr lang="da-DK" smtClean="0"/>
              <a:t>|</a:t>
            </a:r>
            <a:endParaRPr lang="da-DK" dirty="0"/>
          </a:p>
        </p:txBody>
      </p:sp>
      <p:sp>
        <p:nvSpPr>
          <p:cNvPr id="4" name="Titel 3"/>
          <p:cNvSpPr>
            <a:spLocks noGrp="1"/>
          </p:cNvSpPr>
          <p:nvPr>
            <p:ph type="title"/>
          </p:nvPr>
        </p:nvSpPr>
        <p:spPr>
          <a:xfrm>
            <a:off x="972000" y="980728"/>
            <a:ext cx="7714800" cy="792088"/>
          </a:xfrm>
        </p:spPr>
        <p:txBody>
          <a:bodyPr/>
          <a:lstStyle/>
          <a:p>
            <a:r>
              <a:rPr lang="da-DK" dirty="0" smtClean="0"/>
              <a:t>Afklaring af forældreskab</a:t>
            </a:r>
            <a:endParaRPr lang="da-DK" dirty="0"/>
          </a:p>
        </p:txBody>
      </p:sp>
      <p:sp>
        <p:nvSpPr>
          <p:cNvPr id="5" name="Pladsholder til indhold 4"/>
          <p:cNvSpPr>
            <a:spLocks noGrp="1"/>
          </p:cNvSpPr>
          <p:nvPr>
            <p:ph sz="quarter" idx="17"/>
          </p:nvPr>
        </p:nvSpPr>
        <p:spPr>
          <a:xfrm>
            <a:off x="899592" y="2124670"/>
            <a:ext cx="7715250" cy="4184650"/>
          </a:xfrm>
        </p:spPr>
        <p:txBody>
          <a:bodyPr/>
          <a:lstStyle/>
          <a:p>
            <a:r>
              <a:rPr lang="da-DK" dirty="0" smtClean="0"/>
              <a:t>Test </a:t>
            </a:r>
            <a:r>
              <a:rPr lang="da-DK" dirty="0"/>
              <a:t>mod kun en forælder/søgning efter mulige forældre</a:t>
            </a:r>
            <a:r>
              <a:rPr lang="da-DK" dirty="0" smtClean="0"/>
              <a:t>:	</a:t>
            </a:r>
            <a:endParaRPr lang="da-DK" dirty="0"/>
          </a:p>
          <a:p>
            <a:pPr lvl="1"/>
            <a:r>
              <a:rPr lang="da-DK" dirty="0"/>
              <a:t>	</a:t>
            </a:r>
            <a:r>
              <a:rPr lang="da-DK" dirty="0" smtClean="0"/>
              <a:t>Modsatte </a:t>
            </a:r>
            <a:r>
              <a:rPr lang="da-DK" dirty="0" err="1"/>
              <a:t>homozygoter</a:t>
            </a:r>
            <a:r>
              <a:rPr lang="da-DK" dirty="0"/>
              <a:t>  = </a:t>
            </a:r>
            <a:r>
              <a:rPr lang="da-DK" dirty="0" smtClean="0"/>
              <a:t>fejl</a:t>
            </a:r>
          </a:p>
          <a:p>
            <a:pPr lvl="1"/>
            <a:endParaRPr lang="da-DK" dirty="0"/>
          </a:p>
          <a:p>
            <a:pPr lvl="1"/>
            <a:r>
              <a:rPr lang="da-DK" dirty="0"/>
              <a:t>	</a:t>
            </a:r>
            <a:r>
              <a:rPr lang="da-DK" dirty="0" err="1"/>
              <a:t>Heterozygot</a:t>
            </a:r>
            <a:r>
              <a:rPr lang="da-DK" dirty="0"/>
              <a:t> vs. </a:t>
            </a:r>
            <a:r>
              <a:rPr lang="da-DK" dirty="0" err="1"/>
              <a:t>homozygot</a:t>
            </a:r>
            <a:r>
              <a:rPr lang="da-DK" dirty="0"/>
              <a:t> eller ens </a:t>
            </a:r>
            <a:r>
              <a:rPr lang="da-DK" dirty="0" err="1"/>
              <a:t>homozygoter</a:t>
            </a:r>
            <a:r>
              <a:rPr lang="da-DK" dirty="0"/>
              <a:t> = ok</a:t>
            </a:r>
          </a:p>
          <a:p>
            <a:endParaRPr lang="da-DK" dirty="0" smtClean="0"/>
          </a:p>
          <a:p>
            <a:pPr marL="0" indent="0">
              <a:buNone/>
            </a:pPr>
            <a:endParaRPr lang="da-DK" dirty="0"/>
          </a:p>
          <a:p>
            <a:pPr marL="0" indent="0">
              <a:buNone/>
            </a:pPr>
            <a:endParaRPr lang="da-DK" dirty="0"/>
          </a:p>
        </p:txBody>
      </p:sp>
      <p:sp>
        <p:nvSpPr>
          <p:cNvPr id="6" name="Rektangel 5"/>
          <p:cNvSpPr/>
          <p:nvPr/>
        </p:nvSpPr>
        <p:spPr>
          <a:xfrm rot="16200000">
            <a:off x="3659438" y="1317227"/>
            <a:ext cx="432048" cy="3935514"/>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Rektangel 7"/>
          <p:cNvSpPr/>
          <p:nvPr/>
        </p:nvSpPr>
        <p:spPr>
          <a:xfrm rot="16200000">
            <a:off x="3539114" y="2256544"/>
            <a:ext cx="409592" cy="3816425"/>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9" name="Rektangel 8"/>
          <p:cNvSpPr/>
          <p:nvPr/>
        </p:nvSpPr>
        <p:spPr>
          <a:xfrm rot="16200000">
            <a:off x="2978800" y="3244155"/>
            <a:ext cx="337885" cy="2624093"/>
          </a:xfrm>
          <a:prstGeom prst="rect">
            <a:avLst/>
          </a:prstGeom>
          <a:solidFill>
            <a:schemeClr val="accent1">
              <a:lumMod val="50000"/>
              <a:lumOff val="5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0" name="Rektangel 9"/>
          <p:cNvSpPr/>
          <p:nvPr/>
        </p:nvSpPr>
        <p:spPr>
          <a:xfrm rot="5400000">
            <a:off x="6455360" y="3876650"/>
            <a:ext cx="337735" cy="648072"/>
          </a:xfrm>
          <a:prstGeom prst="rect">
            <a:avLst/>
          </a:prstGeom>
          <a:solidFill>
            <a:schemeClr val="accent1">
              <a:lumMod val="50000"/>
              <a:lumOff val="5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8122995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theme/theme1.xml><?xml version="1.0" encoding="utf-8"?>
<a:theme xmlns:a="http://schemas.openxmlformats.org/drawingml/2006/main" name="VFL_Projektfinansieret">
  <a:themeElements>
    <a:clrScheme name="VFL_PPT">
      <a:dk1>
        <a:srgbClr val="3F3F3F"/>
      </a:dk1>
      <a:lt1>
        <a:sysClr val="window" lastClr="FFFFFF"/>
      </a:lt1>
      <a:dk2>
        <a:srgbClr val="076471"/>
      </a:dk2>
      <a:lt2>
        <a:srgbClr val="9DDCF9"/>
      </a:lt2>
      <a:accent1>
        <a:srgbClr val="09562C"/>
      </a:accent1>
      <a:accent2>
        <a:srgbClr val="D0C22B"/>
      </a:accent2>
      <a:accent3>
        <a:srgbClr val="C8C7B2"/>
      </a:accent3>
      <a:accent4>
        <a:srgbClr val="262626"/>
      </a:accent4>
      <a:accent5>
        <a:srgbClr val="E95D0F"/>
      </a:accent5>
      <a:accent6>
        <a:srgbClr val="4E2E2D"/>
      </a:accent6>
      <a:hlink>
        <a:srgbClr val="09562C"/>
      </a:hlink>
      <a:folHlink>
        <a:srgbClr val="77216F"/>
      </a:folHlink>
    </a:clrScheme>
    <a:fontScheme name="Klassisk kontor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VFL 1">
      <a:dk1>
        <a:srgbClr val="3F3F3F"/>
      </a:dk1>
      <a:lt1>
        <a:sysClr val="window" lastClr="FFFFFF"/>
      </a:lt1>
      <a:dk2>
        <a:srgbClr val="09562C"/>
      </a:dk2>
      <a:lt2>
        <a:srgbClr val="C8C7B2"/>
      </a:lt2>
      <a:accent1>
        <a:srgbClr val="09562C"/>
      </a:accent1>
      <a:accent2>
        <a:srgbClr val="D0C22B"/>
      </a:accent2>
      <a:accent3>
        <a:srgbClr val="C8C7B2"/>
      </a:accent3>
      <a:accent4>
        <a:srgbClr val="000000"/>
      </a:accent4>
      <a:accent5>
        <a:srgbClr val="9DDCF9"/>
      </a:accent5>
      <a:accent6>
        <a:srgbClr val="E95D0F"/>
      </a:accent6>
      <a:hlink>
        <a:srgbClr val="09562C"/>
      </a:hlink>
      <a:folHlink>
        <a:srgbClr val="09562C"/>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Landbrugsinfo Artikelside" ma:contentTypeID="0x010100C568DB52D9D0A14D9B2FDCC96666E9F2007948130EC3DB064584E219954237AF3900242457EFB8B24247815D688C526CD44D00C26A9DBCB02B5C4DA1F017B836C045C00060750ADE2E6249BABB5C6118FC133DE800B6E1A9893ABA4670B08C14B9C53A30D300019C8A755F3A7B45B4CE121FAFA8F961" ma:contentTypeVersion="90" ma:contentTypeDescription="Den primære contenttype der anvendes på Landbrugsinfo" ma:contentTypeScope="" ma:versionID="41ede030515dd561a03c0a5537e273b4">
  <xsd:schema xmlns:xsd="http://www.w3.org/2001/XMLSchema" xmlns:xs="http://www.w3.org/2001/XMLSchema" xmlns:p="http://schemas.microsoft.com/office/2006/metadata/properties" xmlns:ns1="http://schemas.microsoft.com/sharepoint/v3" xmlns:ns2="c11197f9-cc19-45ef-9e01-46a1b5c0278b" xmlns:ns3="5aa14257-579e-4a1f-bbbb-3c8dd7393476" xmlns:ns4="303eeafb-7dff-46db-9396-e9c651f530ea" xmlns:ns5="054f3326-7be6-421d-9e9a-d95e2403ae0c" targetNamespace="http://schemas.microsoft.com/office/2006/metadata/properties" ma:root="true" ma:fieldsID="09273b88943bad5ed9e600846428f35e" ns1:_="" ns2:_="" ns3:_="" ns4:_="" ns5:_="">
    <xsd:import namespace="http://schemas.microsoft.com/sharepoint/v3"/>
    <xsd:import namespace="c11197f9-cc19-45ef-9e01-46a1b5c0278b"/>
    <xsd:import namespace="5aa14257-579e-4a1f-bbbb-3c8dd7393476"/>
    <xsd:import namespace="303eeafb-7dff-46db-9396-e9c651f530ea"/>
    <xsd:import namespace="054f3326-7be6-421d-9e9a-d95e2403ae0c"/>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PageImage" minOccurs="0"/>
                <xsd:element ref="ns1:PublishingPageContent" minOccurs="0"/>
                <xsd:element ref="ns1:SummaryLinks" minOccurs="0"/>
                <xsd:element ref="ns1:ArticleByLine" minOccurs="0"/>
                <xsd:element ref="ns1:ArticleStartDate" minOccurs="0"/>
                <xsd:element ref="ns1:PublishingImageCaption" minOccurs="0"/>
                <xsd:element ref="ns1:HeaderStyleDefinitions" minOccurs="0"/>
                <xsd:element ref="ns2:Ansvarligafdeling" minOccurs="0"/>
                <xsd:element ref="ns3:Forfattere" minOccurs="0"/>
                <xsd:element ref="ns2:Rettighedsgruppe"/>
                <xsd:element ref="ns3:Listekode" minOccurs="0"/>
                <xsd:element ref="ns3:Nummer" minOccurs="0"/>
                <xsd:element ref="ns3:Noegleord" minOccurs="0"/>
                <xsd:element ref="ns3:Informationsserie" minOccurs="0"/>
                <xsd:element ref="ns3:Bekraeftelsesdato" minOccurs="0"/>
                <xsd:element ref="ns3:Revisionsdato" minOccurs="0"/>
                <xsd:element ref="ns2:Afsender" minOccurs="0"/>
                <xsd:element ref="ns2:Arkiveringsdato"/>
                <xsd:element ref="ns2:Ingen_x0020_besked_x0020_ved_x0020_arkivering" minOccurs="0"/>
                <xsd:element ref="ns2:HideInRollups" minOccurs="0"/>
                <xsd:element ref="ns2:IsHiddenFromRollup" minOccurs="0"/>
                <xsd:element ref="ns1:DynamicPublishingContent0" minOccurs="0"/>
                <xsd:element ref="ns1:DynamicPublishingContent1" minOccurs="0"/>
                <xsd:element ref="ns1:DynamicPublishingContent2" minOccurs="0"/>
                <xsd:element ref="ns1:DynamicPublishingContent3" minOccurs="0"/>
                <xsd:element ref="ns1:DynamicPublishingContent4" minOccurs="0"/>
                <xsd:element ref="ns1:DynamicPublishingContent5" minOccurs="0"/>
                <xsd:element ref="ns3:Sorteringsorden" minOccurs="0"/>
                <xsd:element ref="ns2:EnclosureFor" minOccurs="0"/>
                <xsd:element ref="ns2:GammelURL" minOccurs="0"/>
                <xsd:element ref="ns2:NetSkabelonValue" minOccurs="0"/>
                <xsd:element ref="ns2:Projekter" minOccurs="0"/>
                <xsd:element ref="ns2:WebInfoSubjects" minOccurs="0"/>
                <xsd:element ref="ns2:HitCount" minOccurs="0"/>
                <xsd:element ref="ns2:PermalinkID" minOccurs="0"/>
                <xsd:element ref="ns2:WebInfoMultiSelect" minOccurs="0"/>
                <xsd:element ref="ns4:_dlc_DocId" minOccurs="0"/>
                <xsd:element ref="ns4:_dlc_DocIdUrl" minOccurs="0"/>
                <xsd:element ref="ns4:_dlc_DocIdPersistId" minOccurs="0"/>
                <xsd:element ref="ns1:DynamicPublishingContent6" minOccurs="0"/>
                <xsd:element ref="ns1:DynamicPublishingContent7" minOccurs="0"/>
                <xsd:element ref="ns1:DynamicPublishingContent8" minOccurs="0"/>
                <xsd:element ref="ns1:DynamicPublishingContent9" minOccurs="0"/>
                <xsd:element ref="ns1:DynamicPublishingContent10" minOccurs="0"/>
                <xsd:element ref="ns1:DynamicPublishingContent11" minOccurs="0"/>
                <xsd:element ref="ns1:DynamicPublishingContent12" minOccurs="0"/>
                <xsd:element ref="ns1:DynamicPublishingContent13" minOccurs="0"/>
                <xsd:element ref="ns1:DynamicPublishingContent14" minOccurs="0"/>
                <xsd:element ref="ns5:TaksonomiTaxHTField0" minOccurs="0"/>
                <xsd:element ref="ns4:TaxCatchAll" minOccurs="0"/>
                <xsd:element ref="ns4:TaxCatchAllLabel" minOccurs="0"/>
                <xsd:element ref="ns5:Bevillingsgivere" minOccurs="0"/>
                <xsd:element ref="ns5:FinanceYear" minOccurs="0"/>
                <xsd:element ref="ns5:WebInfoLawCodes" minOccurs="0"/>
                <xsd:element ref="ns5:Afrapporter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Beskrivelse" ma:internalName="Comments">
      <xsd:simpleType>
        <xsd:restriction base="dms:Note">
          <xsd:maxLength value="255"/>
        </xsd:restriction>
      </xsd:simpleType>
    </xsd:element>
    <xsd:element name="PublishingStartDate" ma:index="9" nillable="true" ma:displayName="Startdato for planlægning" ma:description="" ma:internalName="PublishingStartDate">
      <xsd:simpleType>
        <xsd:restriction base="dms:Unknown"/>
      </xsd:simpleType>
    </xsd:element>
    <xsd:element name="PublishingExpirationDate" ma:index="10" nillable="true" ma:displayName="Slutdato for planlægning" ma:description="" ma:internalName="PublishingExpirationDate">
      <xsd:simpleType>
        <xsd:restriction base="dms:Unknown"/>
      </xsd:simpleType>
    </xsd:element>
    <xsd:element name="PublishingContact" ma:index="11" nillable="true" ma:displayName="Kontaktperson" ma:description=""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E-mail-adresse på kontaktperson" ma:description="" ma:internalName="PublishingContactEmail">
      <xsd:simpleType>
        <xsd:restriction base="dms:Text">
          <xsd:maxLength value="255"/>
        </xsd:restriction>
      </xsd:simpleType>
    </xsd:element>
    <xsd:element name="PublishingContactName" ma:index="13" nillable="true" ma:displayName="Navn på kontaktperson" ma:description="" ma:internalName="PublishingContactName">
      <xsd:simpleType>
        <xsd:restriction base="dms:Text">
          <xsd:maxLength value="255"/>
        </xsd:restriction>
      </xsd:simpleType>
    </xsd:element>
    <xsd:element name="PublishingContactPicture" ma:index="14" nillable="true" ma:displayName="Billede af kontaktperson" ma:description=""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Sidelayout" ma:description=""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sgruppe-id" ma:description="" ma:hidden="true" ma:internalName="PublishingVariationGroupID">
      <xsd:simpleType>
        <xsd:restriction base="dms:Text">
          <xsd:maxLength value="255"/>
        </xsd:restriction>
      </xsd:simpleType>
    </xsd:element>
    <xsd:element name="PublishingVariationRelationshipLinkFieldID" ma:index="17" nillable="true" ma:displayName="Relationshyperlink for variation" ma:description=""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Opløftningsbillede" ma:description="" ma:internalName="PublishingRollupImage">
      <xsd:simpleType>
        <xsd:restriction base="dms:Unknown"/>
      </xsd:simpleType>
    </xsd:element>
    <xsd:element name="Audience" ma:index="19" nillable="true" ma:displayName="Målgrupper" ma:description="" ma:internalName="Audience">
      <xsd:simpleType>
        <xsd:restriction base="dms:Unknown"/>
      </xsd:simpleType>
    </xsd:element>
    <xsd:element name="PublishingPageImage" ma:index="20" nillable="true" ma:displayName="Sidebillede" ma:description="" ma:internalName="PublishingPageImage">
      <xsd:simpleType>
        <xsd:restriction base="dms:Unknown"/>
      </xsd:simpleType>
    </xsd:element>
    <xsd:element name="PublishingPageContent" ma:index="21" nillable="true" ma:displayName="Sideindhold" ma:description="" ma:internalName="PublishingPageContent">
      <xsd:simpleType>
        <xsd:restriction base="dms:Unknown"/>
      </xsd:simpleType>
    </xsd:element>
    <xsd:element name="SummaryLinks" ma:index="22" nillable="true" ma:displayName="Oversigtshyperlinks" ma:description="" ma:internalName="SummaryLinks">
      <xsd:simpleType>
        <xsd:restriction base="dms:Unknown"/>
      </xsd:simpleType>
    </xsd:element>
    <xsd:element name="ArticleByLine" ma:index="23" nillable="true" ma:displayName="Forfatterlinje" ma:description="" ma:internalName="ArticleByLine">
      <xsd:simpleType>
        <xsd:restriction base="dms:Text">
          <xsd:maxLength value="255"/>
        </xsd:restriction>
      </xsd:simpleType>
    </xsd:element>
    <xsd:element name="ArticleStartDate" ma:index="24" nillable="true" ma:displayName="Artikeldato" ma:description="" ma:format="DateOnly" ma:internalName="ArticleStartDate">
      <xsd:simpleType>
        <xsd:restriction base="dms:DateTime"/>
      </xsd:simpleType>
    </xsd:element>
    <xsd:element name="PublishingImageCaption" ma:index="25" nillable="true" ma:displayName="Billedtekst" ma:description="" ma:internalName="PublishingImageCaption">
      <xsd:simpleType>
        <xsd:restriction base="dms:Unknown"/>
      </xsd:simpleType>
    </xsd:element>
    <xsd:element name="HeaderStyleDefinitions" ma:index="26" nillable="true" ma:displayName="Typografidefinitioner" ma:description="" ma:hidden="true" ma:internalName="HeaderStyleDefinitions">
      <xsd:simpleType>
        <xsd:restriction base="dms:Unknown"/>
      </xsd:simpleType>
    </xsd:element>
    <xsd:element name="DynamicPublishingContent0" ma:index="41" nillable="true" ma:displayName="Dynamisk sideindhold (1)" ma:internalName="DynamicPublishingContent0">
      <xsd:simpleType>
        <xsd:restriction base="dms:Unknown"/>
      </xsd:simpleType>
    </xsd:element>
    <xsd:element name="DynamicPublishingContent1" ma:index="42" nillable="true" ma:displayName="Dynamisk sideindhold (2)" ma:internalName="DynamicPublishingContent1">
      <xsd:simpleType>
        <xsd:restriction base="dms:Unknown"/>
      </xsd:simpleType>
    </xsd:element>
    <xsd:element name="DynamicPublishingContent2" ma:index="43" nillable="true" ma:displayName="Dynamisk sideindhold (3)" ma:internalName="DynamicPublishingContent2">
      <xsd:simpleType>
        <xsd:restriction base="dms:Unknown"/>
      </xsd:simpleType>
    </xsd:element>
    <xsd:element name="DynamicPublishingContent3" ma:index="44" nillable="true" ma:displayName="Dynamisk sideindhold (4)" ma:internalName="DynamicPublishingContent3">
      <xsd:simpleType>
        <xsd:restriction base="dms:Unknown"/>
      </xsd:simpleType>
    </xsd:element>
    <xsd:element name="DynamicPublishingContent4" ma:index="45" nillable="true" ma:displayName="Dynamisk sideindhold (5)" ma:internalName="DynamicPublishingContent4">
      <xsd:simpleType>
        <xsd:restriction base="dms:Unknown"/>
      </xsd:simpleType>
    </xsd:element>
    <xsd:element name="DynamicPublishingContent5" ma:index="46" nillable="true" ma:displayName="Dynamisk sideindhold (6)" ma:internalName="DynamicPublishingContent5">
      <xsd:simpleType>
        <xsd:restriction base="dms:Unknown"/>
      </xsd:simpleType>
    </xsd:element>
    <xsd:element name="DynamicPublishingContent6" ma:index="60" nillable="true" ma:displayName="Dynamisk sideindhold (7)" ma:hidden="true" ma:internalName="DynamicPublishingContent6">
      <xsd:simpleType>
        <xsd:restriction base="dms:Unknown"/>
      </xsd:simpleType>
    </xsd:element>
    <xsd:element name="DynamicPublishingContent7" ma:index="61" nillable="true" ma:displayName="Dynamisk sideindhold (8)" ma:hidden="true" ma:internalName="DynamicPublishingContent7">
      <xsd:simpleType>
        <xsd:restriction base="dms:Unknown"/>
      </xsd:simpleType>
    </xsd:element>
    <xsd:element name="DynamicPublishingContent8" ma:index="62" nillable="true" ma:displayName="Dynamisk sideindhold (9)" ma:hidden="true" ma:internalName="DynamicPublishingContent8">
      <xsd:simpleType>
        <xsd:restriction base="dms:Unknown"/>
      </xsd:simpleType>
    </xsd:element>
    <xsd:element name="DynamicPublishingContent9" ma:index="63" nillable="true" ma:displayName="Dynamisk sideindhold (10)" ma:hidden="true" ma:internalName="DynamicPublishingContent9">
      <xsd:simpleType>
        <xsd:restriction base="dms:Unknown"/>
      </xsd:simpleType>
    </xsd:element>
    <xsd:element name="DynamicPublishingContent10" ma:index="64" nillable="true" ma:displayName="Dynamisk sideindhold (11)" ma:hidden="true" ma:internalName="DynamicPublishingContent10">
      <xsd:simpleType>
        <xsd:restriction base="dms:Unknown"/>
      </xsd:simpleType>
    </xsd:element>
    <xsd:element name="DynamicPublishingContent11" ma:index="65" nillable="true" ma:displayName="Dynamisk sideindhold (12)" ma:hidden="true" ma:internalName="DynamicPublishingContent11">
      <xsd:simpleType>
        <xsd:restriction base="dms:Unknown"/>
      </xsd:simpleType>
    </xsd:element>
    <xsd:element name="DynamicPublishingContent12" ma:index="66" nillable="true" ma:displayName="Dynamisk sideindhold (13)" ma:hidden="true" ma:internalName="DynamicPublishingContent12">
      <xsd:simpleType>
        <xsd:restriction base="dms:Unknown"/>
      </xsd:simpleType>
    </xsd:element>
    <xsd:element name="DynamicPublishingContent13" ma:index="67" nillable="true" ma:displayName="Dynamisk sideindhold (14)" ma:hidden="true" ma:internalName="DynamicPublishingContent13">
      <xsd:simpleType>
        <xsd:restriction base="dms:Unknown"/>
      </xsd:simpleType>
    </xsd:element>
    <xsd:element name="DynamicPublishingContent14" ma:index="68" nillable="true" ma:displayName="Dynamisk sideindhold (15)" ma:hidden="true" ma:internalName="DynamicPublishingContent14">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11197f9-cc19-45ef-9e01-46a1b5c0278b" elementFormDefault="qualified">
    <xsd:import namespace="http://schemas.microsoft.com/office/2006/documentManagement/types"/>
    <xsd:import namespace="http://schemas.microsoft.com/office/infopath/2007/PartnerControls"/>
    <xsd:element name="Ansvarligafdeling" ma:index="27" nillable="true" ma:displayName="Ansvarlig afdeling" ma:list="{2b5a13a3-256c-433f-bc8b-bde4d05df095}" ma:internalName="Ansvarligafdeling" ma:showField="Title" ma:web="303eeafb-7dff-46db-9396-e9c651f530ea">
      <xsd:simpleType>
        <xsd:restriction base="dms:Lookup"/>
      </xsd:simpleType>
    </xsd:element>
    <xsd:element name="Rettighedsgruppe" ma:index="29" ma:displayName="Rettighedsgruppe" ma:default="2;#Basis" ma:list="{cd861654-9942-42cc-b4e8-22e2eb33fafe}" ma:internalName="Rettighedsgruppe" ma:showField="Title" ma:web="303eeafb-7dff-46db-9396-e9c651f530ea">
      <xsd:simpleType>
        <xsd:restriction base="dms:Lookup"/>
      </xsd:simpleType>
    </xsd:element>
    <xsd:element name="Afsender" ma:index="36" nillable="true" ma:displayName="Afsender" ma:default="2;#Landscentret" ma:list="{b497b606-9a6f-4593-a3de-acb9bcbea154}" ma:internalName="Afsender" ma:showField="LinkTitleNoMenu" ma:web="303eeafb-7dff-46db-9396-e9c651f530ea">
      <xsd:simpleType>
        <xsd:restriction base="dms:Lookup"/>
      </xsd:simpleType>
    </xsd:element>
    <xsd:element name="Arkiveringsdato" ma:index="37" ma:displayName="Arkiveringsdato" ma:format="DateOnly" ma:internalName="Arkiveringsdato">
      <xsd:simpleType>
        <xsd:restriction base="dms:DateTime"/>
      </xsd:simpleType>
    </xsd:element>
    <xsd:element name="Ingen_x0020_besked_x0020_ved_x0020_arkivering" ma:index="38" nillable="true" ma:displayName="Ingen besked ved arkivering" ma:default="0" ma:description="Klik her, for ikke at modtage en besked, når dokumentet når sin udløbsdato" ma:internalName="Ingen_x0020_besked_x0020_ved_x0020_arkivering">
      <xsd:simpleType>
        <xsd:restriction base="dms:Boolean"/>
      </xsd:simpleType>
    </xsd:element>
    <xsd:element name="HideInRollups" ma:index="39" nillable="true" ma:displayName="Skjul i artikellister" ma:default="0" ma:description="Klik her for at skjule siden i artikellister" ma:internalName="HideInRollups">
      <xsd:simpleType>
        <xsd:restriction base="dms:Boolean"/>
      </xsd:simpleType>
    </xsd:element>
    <xsd:element name="IsHiddenFromRollup" ma:index="40" nillable="true" ma:displayName="Skjult i artikellister (system)" ma:decimals="0" ma:default="0" ma:description="Understøtter infrastrukturen" ma:internalName="IsHiddenFromRollup">
      <xsd:simpleType>
        <xsd:restriction base="dms:Number"/>
      </xsd:simpleType>
    </xsd:element>
    <xsd:element name="EnclosureFor" ma:index="48" nillable="true" ma:displayName="Bilag til" ma:description="Peger på bilagets moderdokument" ma:internalName="EnclosureFor">
      <xsd:complexType>
        <xsd:complexContent>
          <xsd:extension base="dms:URL">
            <xsd:sequence>
              <xsd:element name="Url" type="dms:ValidUrl" minOccurs="0" nillable="true"/>
              <xsd:element name="Description" type="xsd:string" nillable="true"/>
            </xsd:sequence>
          </xsd:extension>
        </xsd:complexContent>
      </xsd:complexType>
    </xsd:element>
    <xsd:element name="GammelURL" ma:index="49" nillable="true" ma:displayName="Gammel URL" ma:description="Tidligere placering på landbrugsinfo" ma:internalName="GammelURL">
      <xsd:simpleType>
        <xsd:restriction base="dms:Text">
          <xsd:maxLength value="255"/>
        </xsd:restriction>
      </xsd:simpleType>
    </xsd:element>
    <xsd:element name="NetSkabelonValue" ma:index="50" nillable="true" ma:displayName="NetSkabelon værdier" ma:internalName="NetSkabelonValue">
      <xsd:simpleType>
        <xsd:restriction base="dms:Text">
          <xsd:maxLength value="255"/>
        </xsd:restriction>
      </xsd:simpleType>
    </xsd:element>
    <xsd:element name="Projekter" ma:index="51" nillable="true" ma:displayName="Projekter" ma:list="{ecf07d35-95fb-4bda-ad72-e46544058ec2}" ma:internalName="Projekter" ma:showField="LinkTitleNoMenu" ma:web="303eeafb-7dff-46db-9396-e9c651f530ea">
      <xsd:simpleType>
        <xsd:restriction base="dms:Unknown"/>
      </xsd:simpleType>
    </xsd:element>
    <xsd:element name="WebInfoSubjects" ma:index="53" nillable="true" ma:displayName="Emneord" ma:description="Knyt emneord til din artikel. Benyttes primært til nyhedsbreve." ma:list="{c1fcffa3-db61-496d-89f0-dea25d970c75}" ma:internalName="WebInfoSubjects" ma:showField="LinkTitleNoMenu" ma:web="303eeafb-7dff-46db-9396-e9c651f530ea">
      <xsd:simpleType>
        <xsd:restriction base="dms:Unknown"/>
      </xsd:simpleType>
    </xsd:element>
    <xsd:element name="HitCount" ma:index="54" nillable="true" ma:displayName="HitCount (system)" ma:decimals="0" ma:default="0" ma:description="Antal gange et dokument er set af en bruger" ma:internalName="HitCount" ma:readOnly="false">
      <xsd:simpleType>
        <xsd:restriction base="dms:Number"/>
      </xsd:simpleType>
    </xsd:element>
    <xsd:element name="PermalinkID" ma:index="55" nillable="true" ma:displayName="Permalink ID" ma:description="Unik ID for artiklen som kan benyttes til permalink" ma:hidden="true" ma:internalName="PermalinkID" ma:readOnly="false">
      <xsd:simpleType>
        <xsd:restriction base="dms:Text">
          <xsd:maxLength value="255"/>
        </xsd:restriction>
      </xsd:simpleType>
    </xsd:element>
    <xsd:element name="WebInfoMultiSelect" ma:index="56" nillable="true" ma:displayName="Tilvalg" ma:description="Mulighed for et antal tilvalg gemt i et samlet felt." ma:internalName="WebInfoMultiSelec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a14257-579e-4a1f-bbbb-3c8dd7393476" elementFormDefault="qualified">
    <xsd:import namespace="http://schemas.microsoft.com/office/2006/documentManagement/types"/>
    <xsd:import namespace="http://schemas.microsoft.com/office/infopath/2007/PartnerControls"/>
    <xsd:element name="Forfattere" ma:index="28" nillable="true" ma:displayName="Forfattere" ma:list="UserInfo" ma:SharePointGroup="0" ma:internalName="Forfattere"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istekode" ma:index="30" nillable="true" ma:displayName="Listekode" ma:internalName="Listekode">
      <xsd:simpleType>
        <xsd:restriction base="dms:Text">
          <xsd:maxLength value="255"/>
        </xsd:restriction>
      </xsd:simpleType>
    </xsd:element>
    <xsd:element name="Nummer" ma:index="31" nillable="true" ma:displayName="Nummer" ma:internalName="Nummer">
      <xsd:simpleType>
        <xsd:restriction base="dms:Text">
          <xsd:maxLength value="255"/>
        </xsd:restriction>
      </xsd:simpleType>
    </xsd:element>
    <xsd:element name="Noegleord" ma:index="32" nillable="true" ma:displayName="Nøgleord" ma:internalName="Noegleord">
      <xsd:simpleType>
        <xsd:restriction base="dms:Text">
          <xsd:maxLength value="255"/>
        </xsd:restriction>
      </xsd:simpleType>
    </xsd:element>
    <xsd:element name="Informationsserie" ma:index="33" nillable="true" ma:displayName="Historisk informationsserie" ma:internalName="Informationsserie">
      <xsd:simpleType>
        <xsd:restriction base="dms:Text">
          <xsd:maxLength value="255"/>
        </xsd:restriction>
      </xsd:simpleType>
    </xsd:element>
    <xsd:element name="Bekraeftelsesdato" ma:index="34" nillable="true" ma:displayName="Bekræftelsesdato" ma:format="DateTime" ma:internalName="Bekraeftelsesdato">
      <xsd:simpleType>
        <xsd:restriction base="dms:DateTime"/>
      </xsd:simpleType>
    </xsd:element>
    <xsd:element name="Revisionsdato" ma:index="35" nillable="true" ma:displayName="Revisionsdato" ma:format="DateTime" ma:internalName="Revisionsdato">
      <xsd:simpleType>
        <xsd:restriction base="dms:DateTime"/>
      </xsd:simpleType>
    </xsd:element>
    <xsd:element name="Sorteringsorden" ma:index="47" nillable="true" ma:displayName="Sorteringsorden" ma:decimals="0" ma:internalName="Sorteringsorden">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303eeafb-7dff-46db-9396-e9c651f530ea" elementFormDefault="qualified">
    <xsd:import namespace="http://schemas.microsoft.com/office/2006/documentManagement/types"/>
    <xsd:import namespace="http://schemas.microsoft.com/office/infopath/2007/PartnerControls"/>
    <xsd:element name="_dlc_DocId" ma:index="57" nillable="true" ma:displayName="Værdi for dokument-id" ma:description="Værdien af det dokument-id, der er tildelt dette element." ma:internalName="_dlc_DocId" ma:readOnly="true">
      <xsd:simpleType>
        <xsd:restriction base="dms:Text"/>
      </xsd:simpleType>
    </xsd:element>
    <xsd:element name="_dlc_DocIdUrl" ma:index="58" nillable="true" ma:displayName="Dokument-id" ma:description="Permanent link til dette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59" nillable="true" ma:displayName="Persist ID" ma:description="Keep ID on add." ma:hidden="true" ma:internalName="_dlc_DocIdPersistId" ma:readOnly="true">
      <xsd:simpleType>
        <xsd:restriction base="dms:Boolean"/>
      </xsd:simpleType>
    </xsd:element>
    <xsd:element name="TaxCatchAll" ma:index="70" nillable="true" ma:displayName="Taxonomy Catch All Column" ma:hidden="true" ma:list="{00a11604-cdb1-438d-8b4c-a208f6918db7}" ma:internalName="TaxCatchAll" ma:showField="CatchAllData" ma:web="303eeafb-7dff-46db-9396-e9c651f530ea">
      <xsd:complexType>
        <xsd:complexContent>
          <xsd:extension base="dms:MultiChoiceLookup">
            <xsd:sequence>
              <xsd:element name="Value" type="dms:Lookup" maxOccurs="unbounded" minOccurs="0" nillable="true"/>
            </xsd:sequence>
          </xsd:extension>
        </xsd:complexContent>
      </xsd:complexType>
    </xsd:element>
    <xsd:element name="TaxCatchAllLabel" ma:index="71" nillable="true" ma:displayName="Taxonomy Catch All Column1" ma:hidden="true" ma:list="{00a11604-cdb1-438d-8b4c-a208f6918db7}" ma:internalName="TaxCatchAllLabel" ma:readOnly="true" ma:showField="CatchAllDataLabel" ma:web="303eeafb-7dff-46db-9396-e9c651f530e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54f3326-7be6-421d-9e9a-d95e2403ae0c" elementFormDefault="qualified">
    <xsd:import namespace="http://schemas.microsoft.com/office/2006/documentManagement/types"/>
    <xsd:import namespace="http://schemas.microsoft.com/office/infopath/2007/PartnerControls"/>
    <xsd:element name="TaksonomiTaxHTField0" ma:index="69" nillable="true" ma:taxonomy="true" ma:internalName="TaksonomiTaxHTField0" ma:taxonomyFieldName="Taksonomi" ma:displayName="Taksonomi" ma:fieldId="{6e43b4ee-656e-4e6d-875c-6c0fe73b7faf}" ma:taxonomyMulti="true" ma:sspId="2476898c-5e7e-458a-8d26-e528e2e6d5ce" ma:termSetId="65f14c63-6b42-47e9-9739-973b2f9a435e" ma:anchorId="00000000-0000-0000-0000-000000000000" ma:open="false" ma:isKeyword="false">
      <xsd:complexType>
        <xsd:sequence>
          <xsd:element ref="pc:Terms" minOccurs="0" maxOccurs="1"/>
        </xsd:sequence>
      </xsd:complexType>
    </xsd:element>
    <xsd:element name="Bevillingsgivere" ma:index="73" nillable="true" ma:displayName="Bevillingsgivere" ma:list="9ccd692b-b01f-4300-9d4e-b4fb85c2c995" ma:internalName="Bevillingsgivere" ma:showField="LinkTitleNoMenu" ma:web="303eeafb-7dff-46db-9396-e9c651f530ea">
      <xsd:simpleType>
        <xsd:restriction base="dms:Unknown"/>
      </xsd:simpleType>
    </xsd:element>
    <xsd:element name="FinanceYear" ma:index="74" nillable="true" ma:displayName="Bevillingsår" ma:decimals="0" ma:internalName="FinanceYear">
      <xsd:simpleType>
        <xsd:restriction base="dms:Number"/>
      </xsd:simpleType>
    </xsd:element>
    <xsd:element name="WebInfoLawCodes" ma:index="75" nillable="true" ma:displayName="Lovkoder" ma:description="Knyt lovkoder til din artikel." ma:list="{908f6eb6-a66b-478a-a99e-d2541dc092be}" ma:internalName="WebInfoLawCodes" ma:showField="LinkTitleNoMenu" ma:web="{303eeafb-7dff-46db-9396-e9c651f530ea}">
      <xsd:simpleType>
        <xsd:restriction base="dms:Unknown"/>
      </xsd:simpleType>
    </xsd:element>
    <xsd:element name="Afrapportering" ma:index="76" nillable="true" ma:displayName="Afrapportering" ma:list="{126d356a-4f5c-4bbb-91a6-e07af1934e19}" ma:internalName="Afrapportering" ma:showField="LinkTitleNoMenu" ma:web="{303eeafb-7dff-46db-9396-e9c651f530ea}">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Artikelside" ma:contentTypeID="0x010100C568DB52D9D0A14D9B2FDCC96666E9F2007948130EC3DB064584E219954237AF3900242457EFB8B24247815D688C526CD44D00ACC17B099E830B40BDF3D38BCB30CF7A" ma:contentTypeVersion="0" ma:contentTypeDescription="Artikelside er en skabelon for systemindholdstyper, der er oprettet af funktionen for ressourcer til udgivelse. Det er den tilknyttede indholdstypeskabelon for de standardsidelayout, der bruges til at oprette artikelsider på websteder, hvor udgivelsesfunktionen er aktiveret." ma:contentTypeScope="" ma:versionID="c736e12b29922ddaba7f6f77f83140bb">
  <xsd:schema xmlns:xsd="http://www.w3.org/2001/XMLSchema" xmlns:xs="http://www.w3.org/2001/XMLSchema" xmlns:p="http://schemas.microsoft.com/office/2006/metadata/properties" xmlns:ns1="http://schemas.microsoft.com/sharepoint/v3" targetNamespace="http://schemas.microsoft.com/office/2006/metadata/properties" ma:root="true" ma:fieldsID="eb60004005fa4da1e5b89724de2e0f6f" ns1:_="">
    <xsd:import namespace="http://schemas.microsoft.com/sharepoint/v3"/>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PageImage" minOccurs="0"/>
                <xsd:element ref="ns1:PublishingPageContent" minOccurs="0"/>
                <xsd:element ref="ns1:SummaryLinks" minOccurs="0"/>
                <xsd:element ref="ns1:ArticleByLine" minOccurs="0"/>
                <xsd:element ref="ns1:ArticleStartDate" minOccurs="0"/>
                <xsd:element ref="ns1:PublishingImageCaption" minOccurs="0"/>
                <xsd:element ref="ns1:HeaderStyleDefinit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Kommentarer" ma:internalName="Comments">
      <xsd:simpleType>
        <xsd:restriction base="dms:Note">
          <xsd:maxLength value="255"/>
        </xsd:restriction>
      </xsd:simpleType>
    </xsd:element>
    <xsd:element name="PublishingStartDate" ma:index="9" nillable="true" ma:displayName="Startdato for planlægning" ma:description="" ma:hidden="true" ma:internalName="PublishingStartDate">
      <xsd:simpleType>
        <xsd:restriction base="dms:Unknown"/>
      </xsd:simpleType>
    </xsd:element>
    <xsd:element name="PublishingExpirationDate" ma:index="10" nillable="true" ma:displayName="Slutdato for planlægning" ma:description="" ma:hidden="true" ma:internalName="PublishingExpirationDate">
      <xsd:simpleType>
        <xsd:restriction base="dms:Unknown"/>
      </xsd:simpleType>
    </xsd:element>
    <xsd:element name="PublishingContact" ma:index="11" nillable="true" ma:displayName="Kontaktperson"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E-mail-adresse på kontaktperson" ma:internalName="PublishingContactEmail">
      <xsd:simpleType>
        <xsd:restriction base="dms:Text">
          <xsd:maxLength value="255"/>
        </xsd:restriction>
      </xsd:simpleType>
    </xsd:element>
    <xsd:element name="PublishingContactName" ma:index="13" nillable="true" ma:displayName="Navn på kontaktperson" ma:internalName="PublishingContactName">
      <xsd:simpleType>
        <xsd:restriction base="dms:Text">
          <xsd:maxLength value="255"/>
        </xsd:restriction>
      </xsd:simpleType>
    </xsd:element>
    <xsd:element name="PublishingContactPicture" ma:index="14" nillable="true" ma:displayName="Billede af kontaktperson"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Side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sgruppe-id" ma:hidden="true" ma:internalName="PublishingVariationGroupID">
      <xsd:simpleType>
        <xsd:restriction base="dms:Text">
          <xsd:maxLength value="255"/>
        </xsd:restriction>
      </xsd:simpleType>
    </xsd:element>
    <xsd:element name="PublishingVariationRelationshipLinkFieldID" ma:index="17" nillable="true" ma:displayName="Relationshyperlink for variation"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Opløftningsbillede" ma:internalName="PublishingRollupImage">
      <xsd:simpleType>
        <xsd:restriction base="dms:Unknown"/>
      </xsd:simpleType>
    </xsd:element>
    <xsd:element name="Audience" ma:index="19" nillable="true" ma:displayName="Målgrupper" ma:description="" ma:internalName="Audience">
      <xsd:simpleType>
        <xsd:restriction base="dms:Unknown"/>
      </xsd:simpleType>
    </xsd:element>
    <xsd:element name="PublishingPageImage" ma:index="20" nillable="true" ma:displayName="Sidebillede" ma:internalName="PublishingPageImage">
      <xsd:simpleType>
        <xsd:restriction base="dms:Unknown"/>
      </xsd:simpleType>
    </xsd:element>
    <xsd:element name="PublishingPageContent" ma:index="21" nillable="true" ma:displayName="Sideindhold" ma:internalName="PublishingPageContent">
      <xsd:simpleType>
        <xsd:restriction base="dms:Unknown"/>
      </xsd:simpleType>
    </xsd:element>
    <xsd:element name="SummaryLinks" ma:index="22" nillable="true" ma:displayName="Oversigtshyperlinks" ma:internalName="SummaryLinks">
      <xsd:simpleType>
        <xsd:restriction base="dms:Unknown"/>
      </xsd:simpleType>
    </xsd:element>
    <xsd:element name="ArticleByLine" ma:index="23" nillable="true" ma:displayName="Forfatterlinje" ma:internalName="ArticleByLine">
      <xsd:simpleType>
        <xsd:restriction base="dms:Text">
          <xsd:maxLength value="255"/>
        </xsd:restriction>
      </xsd:simpleType>
    </xsd:element>
    <xsd:element name="ArticleStartDate" ma:index="24" nillable="true" ma:displayName="Artikeldato" ma:format="DateOnly" ma:internalName="ArticleStartDate">
      <xsd:simpleType>
        <xsd:restriction base="dms:DateTime"/>
      </xsd:simpleType>
    </xsd:element>
    <xsd:element name="PublishingImageCaption" ma:index="25" nillable="true" ma:displayName="Billedtekst" ma:internalName="PublishingImageCaption">
      <xsd:simpleType>
        <xsd:restriction base="dms:Unknown"/>
      </xsd:simpleType>
    </xsd:element>
    <xsd:element name="HeaderStyleDefinitions" ma:index="26" nillable="true" ma:displayName="Typografidefinitioner" ma:hidden="true" ma:internalName="HeaderStyleDefinition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RollupImage xmlns="http://schemas.microsoft.com/sharepoint/v3" xsi:nil="true"/>
    <PublishingContactEmail xmlns="http://schemas.microsoft.com/sharepoint/v3" xsi:nil="true"/>
    <HeaderStyleDefinitions xmlns="http://schemas.microsoft.com/sharepoint/v3" xsi:nil="true"/>
    <PublishingVariationRelationshipLinkFieldID xmlns="http://schemas.microsoft.com/sharepoint/v3">
      <Url xsi:nil="true"/>
      <Description xsi:nil="true"/>
    </PublishingVariationRelationshipLinkFieldID>
    <PublishingPageContent xmlns="http://schemas.microsoft.com/sharepoint/v3" xsi:nil="true"/>
    <PublishingVariationGroupID xmlns="http://schemas.microsoft.com/sharepoint/v3" xsi:nil="true"/>
    <ArticleStartDate xmlns="http://schemas.microsoft.com/sharepoint/v3">2014-10-14T07:02:43+00:00</ArticleStartDate>
    <ArticleByLine xmlns="http://schemas.microsoft.com/sharepoint/v3" xsi:nil="true"/>
    <PublishingImageCaption xmlns="http://schemas.microsoft.com/sharepoint/v3" xsi:nil="true"/>
    <Audience xmlns="http://schemas.microsoft.com/sharepoint/v3" xsi:nil="true"/>
    <PublishingPageImage xmlns="http://schemas.microsoft.com/sharepoint/v3" xsi:nil="true"/>
    <SummaryLinks xmlns="http://schemas.microsoft.com/sharepoint/v3">&lt;div title="_schemaversion" id="_3"&gt;
  &lt;div title="_view"&gt;
    &lt;span title="_columns"&gt;1&lt;/span&gt;
    &lt;span title="_linkstyle"&gt;&lt;/span&gt;
    &lt;span title="_groupstyle"&gt;&lt;/span&gt;
  &lt;/div&gt;
&lt;/div&gt;</SummaryLinks>
    <PublishingExpirationDate xmlns="http://schemas.microsoft.com/sharepoint/v3" xsi:nil="true"/>
    <PublishingContactPicture xmlns="http://schemas.microsoft.com/sharepoint/v3">
      <Url xsi:nil="true"/>
      <Description xsi:nil="true"/>
    </PublishingContactPicture>
    <PublishingStartDate xmlns="http://schemas.microsoft.com/sharepoint/v3" xsi:nil="true"/>
    <PublishingContact xmlns="http://schemas.microsoft.com/sharepoint/v3">
      <UserInfo>
        <DisplayName/>
        <AccountId xsi:nil="true"/>
        <AccountType/>
      </UserInfo>
    </PublishingContact>
    <PublishingContactName xmlns="http://schemas.microsoft.com/sharepoint/v3" xsi:nil="true"/>
    <Comments xmlns="http://schemas.microsoft.com/sharepoint/v3">PowerPoint fra Informationsmøde om Avl, onsdag d. 8. oktober 2014 på Videncentret for Landbrug i Skejby v. Anders Fogh - Ca. 50 deltagere</Comments>
  </documentManagement>
</p:properties>
</file>

<file path=customXml/itemProps1.xml><?xml version="1.0" encoding="utf-8"?>
<ds:datastoreItem xmlns:ds="http://schemas.openxmlformats.org/officeDocument/2006/customXml" ds:itemID="{9B7D552E-2F3F-4081-8214-EE89ABB68A9B}"/>
</file>

<file path=customXml/itemProps2.xml><?xml version="1.0" encoding="utf-8"?>
<ds:datastoreItem xmlns:ds="http://schemas.openxmlformats.org/officeDocument/2006/customXml" ds:itemID="{C2A62B1C-9134-4739-A526-7E99AA40AA38}"/>
</file>

<file path=customXml/itemProps3.xml><?xml version="1.0" encoding="utf-8"?>
<ds:datastoreItem xmlns:ds="http://schemas.openxmlformats.org/officeDocument/2006/customXml" ds:itemID="{B747027A-6053-4CBA-AF0F-08F9C7CA0039}"/>
</file>

<file path=customXml/itemProps4.xml><?xml version="1.0" encoding="utf-8"?>
<ds:datastoreItem xmlns:ds="http://schemas.openxmlformats.org/officeDocument/2006/customXml" ds:itemID="{B1A14B78-F208-4E9B-830F-F0BA397991F6}"/>
</file>

<file path=docProps/app.xml><?xml version="1.0" encoding="utf-8"?>
<Properties xmlns="http://schemas.openxmlformats.org/officeDocument/2006/extended-properties" xmlns:vt="http://schemas.openxmlformats.org/officeDocument/2006/docPropsVTypes">
  <Template>VFL_Projektfinansieret</Template>
  <TotalTime>886</TotalTime>
  <Words>520</Words>
  <Application>Microsoft Office PowerPoint</Application>
  <PresentationFormat>Skærmshow (4:3)</PresentationFormat>
  <Paragraphs>131</Paragraphs>
  <Slides>13</Slides>
  <Notes>2</Notes>
  <HiddenSlides>0</HiddenSlides>
  <MMClips>0</MMClips>
  <ScaleCrop>false</ScaleCrop>
  <HeadingPairs>
    <vt:vector size="4" baseType="variant">
      <vt:variant>
        <vt:lpstr>Tema</vt:lpstr>
      </vt:variant>
      <vt:variant>
        <vt:i4>1</vt:i4>
      </vt:variant>
      <vt:variant>
        <vt:lpstr>Diastitler</vt:lpstr>
      </vt:variant>
      <vt:variant>
        <vt:i4>13</vt:i4>
      </vt:variant>
    </vt:vector>
  </HeadingPairs>
  <TitlesOfParts>
    <vt:vector size="14" baseType="lpstr">
      <vt:lpstr>VFL_Projektfinansieret</vt:lpstr>
      <vt:lpstr>Fremtidig afstamningskontrol med SNP’er</vt:lpstr>
      <vt:lpstr>Afstamningskontrol – i dag og fremover Fordele og ulemper</vt:lpstr>
      <vt:lpstr>Afstamningskontrol – fremover</vt:lpstr>
      <vt:lpstr>Udgangspunkt</vt:lpstr>
      <vt:lpstr>Arbejdsflow i forbindelse med ny SNP-database</vt:lpstr>
      <vt:lpstr>TSU/øremærker</vt:lpstr>
      <vt:lpstr>Bestilling</vt:lpstr>
      <vt:lpstr>Afklaring af forældreskab</vt:lpstr>
      <vt:lpstr>Afklaring af forældreskab</vt:lpstr>
      <vt:lpstr>PowerPoint-præsentation</vt:lpstr>
      <vt:lpstr>Afklaring af forældreskab - på kort sigt</vt:lpstr>
      <vt:lpstr>Information til landmand</vt:lpstr>
      <vt:lpstr>PowerPoint-præsentation</vt:lpstr>
    </vt:vector>
  </TitlesOfParts>
  <Company>Videncentret for Landbrug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Fremtidig afstamningskontrol med SNP’er</dc:title>
  <dc:creator>kvb</dc:creator>
  <cp:lastModifiedBy>Anders Fogh</cp:lastModifiedBy>
  <cp:revision>52</cp:revision>
  <cp:lastPrinted>2013-10-28T13:11:56Z</cp:lastPrinted>
  <dcterms:created xsi:type="dcterms:W3CDTF">2013-10-25T11:54:45Z</dcterms:created>
  <dcterms:modified xsi:type="dcterms:W3CDTF">2014-10-07T04:53:48Z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0x010100C568DB52D9D0A14D9B2FDCC96666E9F2007948130EC3DB064584E219954237AF3900242457EFB8B24247815D688C526CD44D00ACC17B099E830B40BDF3D38BCB30CF7A</vt:lpwstr>
  </property>
  <property fmtid="{D5CDD505-2E9C-101B-9397-08002B2CF9AE}" pid="3" name="_dlc_DocIdItemGuid">
    <vt:lpwstr>5b0ce644-748e-41cf-8d5a-eec77d9b4dde</vt:lpwstr>
  </property>
  <property fmtid="{D5CDD505-2E9C-101B-9397-08002B2CF9AE}" pid="4" name="AllowComments">
    <vt:bool>true</vt:bool>
  </property>
  <property fmtid="{D5CDD505-2E9C-101B-9397-08002B2CF9AE}" pid="5" name="DisplayComments">
    <vt:bool>true</vt:bool>
  </property>
  <property fmtid="{D5CDD505-2E9C-101B-9397-08002B2CF9AE}" pid="6" name="Sprogvalg">
    <vt:lpwstr>2</vt:lpwstr>
  </property>
  <property fmtid="{D5CDD505-2E9C-101B-9397-08002B2CF9AE}" pid="7" name="HideInRollups">
    <vt:bool>true</vt:bool>
  </property>
  <property fmtid="{D5CDD505-2E9C-101B-9397-08002B2CF9AE}" pid="8" name="Revisionsdato">
    <vt:filetime>2014-10-14T05:01:00Z</vt:filetime>
  </property>
  <property fmtid="{D5CDD505-2E9C-101B-9397-08002B2CF9AE}" pid="9" name="WebInfo_FinansieringsLink">
    <vt:lpwstr>5b0ce644-748e-41cf-8d5a-eec77d9b4dde</vt:lpwstr>
  </property>
  <property fmtid="{D5CDD505-2E9C-101B-9397-08002B2CF9AE}" pid="10" name="EnclosureFor">
    <vt:lpwstr/>
  </property>
  <property fmtid="{D5CDD505-2E9C-101B-9397-08002B2CF9AE}" pid="11" name="KnowledgeArticle">
    <vt:bool>false</vt:bool>
  </property>
</Properties>
</file>